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64" r:id="rId4"/>
    <p:sldId id="265" r:id="rId5"/>
    <p:sldId id="266" r:id="rId6"/>
    <p:sldId id="267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ta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33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3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4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91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3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7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1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3C4E15-082D-4858-87E2-C045636D9D0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DA6860-77ED-45EA-B3A7-FF4BF9C3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7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0" y="2266682"/>
            <a:ext cx="10185557" cy="406256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Course title            : MODERN LITERATURE –IV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course code         : 17PENC14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unit                            : I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   Presented by,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         S.ANEES FATHIMA,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         ASSISTANT PROFESSOR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         DEPARTMENT OF ENGLISH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90" y="209283"/>
            <a:ext cx="9927980" cy="8854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lgerian" panose="04020705040A02060702" pitchFamily="82" charset="0"/>
              </a:rPr>
              <a:t>                              </a:t>
            </a:r>
            <a:r>
              <a:rPr lang="en-US" sz="4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LOTUS EATERS </a:t>
            </a:r>
            <a:r>
              <a:rPr lang="en-US" sz="2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ALFROD LORD TENNYSON</a:t>
            </a:r>
            <a:endParaRPr lang="en-US" sz="2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2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23812"/>
            <a:ext cx="97821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-9525"/>
            <a:ext cx="968692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-9525"/>
            <a:ext cx="97821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0" y="115910"/>
            <a:ext cx="9635955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04775"/>
            <a:ext cx="97155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4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23837"/>
            <a:ext cx="91249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61925"/>
            <a:ext cx="92678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200025"/>
            <a:ext cx="85439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 - Tennyson’s The Lotos Eaters PowerPoint Presentation, free download - ID:2048653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"/>
            <a:ext cx="12192000" cy="6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8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011" y="49569"/>
            <a:ext cx="8963696" cy="67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52766"/>
            <a:ext cx="9597484" cy="68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70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Algerian</vt:lpstr>
      <vt:lpstr>Century Gothic</vt:lpstr>
      <vt:lpstr>Wingdings 3</vt:lpstr>
      <vt:lpstr>Slice</vt:lpstr>
      <vt:lpstr>    Course title            : MODERN LITERATURE –IV  course code         : 17PENC14  unit                            : I                                                                    Presented by,                                                                       S.ANEES FATHIMA,                                                                       ASSISTANT PROFESSOR                                                                       DEPARTMENT OF ENGLISH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2020-10-20T08:14:33Z</dcterms:created>
  <dcterms:modified xsi:type="dcterms:W3CDTF">2020-10-20T08:58:12Z</dcterms:modified>
</cp:coreProperties>
</file>