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1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401B865-9727-48F2-B6F5-7776CCF1AA3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644573C-DCF9-4834-B799-057A3A6D58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1B865-9727-48F2-B6F5-7776CCF1AA3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573C-DCF9-4834-B799-057A3A6D58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1B865-9727-48F2-B6F5-7776CCF1AA3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573C-DCF9-4834-B799-057A3A6D58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/>
                <a:cs typeface="Arial" panose="020B0604020202020204"/>
              </a:rPr>
              <a:t>“</a:t>
            </a:r>
            <a:endParaRPr lang="en-US" sz="9600" b="0" i="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/>
                <a:cs typeface="Arial" panose="020B0604020202020204"/>
              </a:rPr>
              <a:t>”</a:t>
            </a:r>
            <a:endParaRPr lang="en-US" sz="9600" b="0" i="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1B865-9727-48F2-B6F5-7776CCF1AA3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573C-DCF9-4834-B799-057A3A6D58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1B865-9727-48F2-B6F5-7776CCF1AA3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573C-DCF9-4834-B799-057A3A6D58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1B865-9727-48F2-B6F5-7776CCF1AA32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573C-DCF9-4834-B799-057A3A6D58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1B865-9727-48F2-B6F5-7776CCF1AA32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573C-DCF9-4834-B799-057A3A6D58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8401B865-9727-48F2-B6F5-7776CCF1AA3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573C-DCF9-4834-B799-057A3A6D58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8401B865-9727-48F2-B6F5-7776CCF1AA3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573C-DCF9-4834-B799-057A3A6D58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1B865-9727-48F2-B6F5-7776CCF1AA3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573C-DCF9-4834-B799-057A3A6D58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1B865-9727-48F2-B6F5-7776CCF1AA3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573C-DCF9-4834-B799-057A3A6D58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1B865-9727-48F2-B6F5-7776CCF1AA3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573C-DCF9-4834-B799-057A3A6D58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1B865-9727-48F2-B6F5-7776CCF1AA32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573C-DCF9-4834-B799-057A3A6D58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1B865-9727-48F2-B6F5-7776CCF1AA32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573C-DCF9-4834-B799-057A3A6D58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1B865-9727-48F2-B6F5-7776CCF1AA32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573C-DCF9-4834-B799-057A3A6D58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1B865-9727-48F2-B6F5-7776CCF1AA3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573C-DCF9-4834-B799-057A3A6D58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1B865-9727-48F2-B6F5-7776CCF1AA3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573C-DCF9-4834-B799-057A3A6D58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1.jpe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8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401B865-9727-48F2-B6F5-7776CCF1AA3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644573C-DCF9-4834-B799-057A3A6D588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MATHEW ARNOLD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COURSE CODE    : 17PENC24</a:t>
            </a:r>
            <a:endParaRPr lang="en-US" sz="2800" dirty="0" smtClean="0"/>
          </a:p>
          <a:p>
            <a:r>
              <a:rPr lang="en-US" sz="2800" dirty="0" smtClean="0"/>
              <a:t>COURSE TITLE       : LITERARY CRITICISM -1</a:t>
            </a:r>
            <a:endParaRPr lang="en-US" sz="2800" dirty="0"/>
          </a:p>
          <a:p>
            <a:r>
              <a:rPr lang="en-US" sz="2800" dirty="0" smtClean="0"/>
              <a:t>Staff Name          : VELMURUGAN</a:t>
            </a:r>
            <a:endParaRPr lang="en-US" sz="2800" dirty="0" smtClean="0"/>
          </a:p>
          <a:p>
            <a:r>
              <a:rPr lang="en-US" sz="2800" dirty="0" smtClean="0"/>
              <a:t>Unit                       </a:t>
            </a:r>
            <a:r>
              <a:rPr lang="en-US" dirty="0" smtClean="0"/>
              <a:t>: 4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3" y="222351"/>
            <a:ext cx="11359166" cy="645200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54" y="270456"/>
            <a:ext cx="11576627" cy="625913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92" y="220469"/>
            <a:ext cx="11668259" cy="6489424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65" y="231820"/>
            <a:ext cx="11755894" cy="6470861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94" y="249215"/>
            <a:ext cx="11307650" cy="63358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34" y="193184"/>
            <a:ext cx="11682064" cy="646519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3" y="135417"/>
            <a:ext cx="11565228" cy="652635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0" lvl="4" indent="0">
              <a:buNone/>
            </a:pPr>
            <a:r>
              <a:rPr lang="en-US" dirty="0" smtClean="0"/>
              <a:t> </a:t>
            </a:r>
            <a:endParaRPr lang="en-US" dirty="0" smtClean="0"/>
          </a:p>
          <a:p>
            <a:pPr marL="1828800" lvl="4" indent="0">
              <a:buNone/>
            </a:pPr>
            <a:endParaRPr lang="en-US" dirty="0"/>
          </a:p>
          <a:p>
            <a:pPr marL="1828800" lvl="4" indent="0">
              <a:buNone/>
            </a:pPr>
            <a:endParaRPr lang="en-US" dirty="0" smtClean="0"/>
          </a:p>
          <a:p>
            <a:pPr marL="1828800" lvl="4" indent="0">
              <a:buNone/>
            </a:pPr>
            <a:endParaRPr lang="en-US" dirty="0"/>
          </a:p>
          <a:p>
            <a:pPr marL="1828800" lvl="4" indent="0">
              <a:buNone/>
            </a:pPr>
            <a:r>
              <a:rPr lang="en-US" sz="2800" dirty="0" smtClean="0"/>
              <a:t>                                                    </a:t>
            </a:r>
            <a:endParaRPr lang="en-US" dirty="0"/>
          </a:p>
          <a:p>
            <a:pPr marL="1828800" lvl="4" indent="0">
              <a:buNone/>
            </a:pPr>
            <a:endParaRPr lang="en-US" dirty="0" smtClean="0"/>
          </a:p>
          <a:p>
            <a:pPr marL="1828800" lvl="4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9538"/>
            <a:ext cx="12157460" cy="687753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86" y="365125"/>
            <a:ext cx="11534157" cy="649287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36" y="197160"/>
            <a:ext cx="11340921" cy="645228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51" y="365125"/>
            <a:ext cx="10799098" cy="606594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93" y="365125"/>
            <a:ext cx="11029304" cy="617492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40" y="365124"/>
            <a:ext cx="10890160" cy="615606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08" y="169580"/>
            <a:ext cx="11500834" cy="646464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76" y="249215"/>
            <a:ext cx="11202231" cy="6314633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240</Words>
  <Application>WPS Presentation</Application>
  <PresentationFormat>Widescreen</PresentationFormat>
  <Paragraphs>18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Arial</vt:lpstr>
      <vt:lpstr>SimSun</vt:lpstr>
      <vt:lpstr>Wingdings</vt:lpstr>
      <vt:lpstr>Wingdings 3</vt:lpstr>
      <vt:lpstr>Arial</vt:lpstr>
      <vt:lpstr>Century Gothic</vt:lpstr>
      <vt:lpstr>Microsoft YaHei</vt:lpstr>
      <vt:lpstr>Arial Unicode MS</vt:lpstr>
      <vt:lpstr>Calibri</vt:lpstr>
      <vt:lpstr>Ion Boardroom</vt:lpstr>
      <vt:lpstr>                    MATHEW ARNOLD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           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Staff</cp:lastModifiedBy>
  <cp:revision>6</cp:revision>
  <dcterms:created xsi:type="dcterms:W3CDTF">2020-10-19T18:00:00Z</dcterms:created>
  <dcterms:modified xsi:type="dcterms:W3CDTF">2020-10-23T08:11:09Z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1033-11.2.0.9396</vt:lpwstr>
  </property>
</Properties>
</file>