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2294ae1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2294ae1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2294ae1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42294ae1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42294ae1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42294ae1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42294ae1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42294ae1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2294ae1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2294ae1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2294ae1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42294ae1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2294ae1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2294ae1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2294ae1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42294ae1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42294ae1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42294ae1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42294ae1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42294ae1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42294ae1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42294ae1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42294ae1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42294ae1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42294ae1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42294ae1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42294ae1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42294ae1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42294ae1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42294ae1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2294ae1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2294ae1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42294ae1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42294ae1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42294ae1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42294ae1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03400"/>
            <a:ext cx="8520600" cy="23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        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3500" dirty="0"/>
              <a:t> Literary Criticism-Victorian Criticism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/>
              <a:t>Matthew Arnold: </a:t>
            </a:r>
            <a:r>
              <a:rPr lang="en-GB" sz="3500"/>
              <a:t>The </a:t>
            </a:r>
            <a:r>
              <a:rPr lang="en-GB" sz="3500" smtClean="0"/>
              <a:t>Study </a:t>
            </a:r>
            <a:r>
              <a:rPr lang="en-GB" sz="3500" dirty="0"/>
              <a:t>of Poetry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        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44D26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    Mr. NOUSHAD PM.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44D26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            DEPARTMENT OF ENGLISH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44D26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HKRH COLLEGE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44D26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                                                                     UTHAMAPALAYAM, THENI-625533                                                      TAMIL NAD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Presentation</Application>
  <PresentationFormat>On-screen Show (16:9)</PresentationFormat>
  <Paragraphs>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 Dark</vt:lpstr>
      <vt:lpstr>              Literary Criticism-Victorian Criticism  Matthew Arnold: The Study of Poetry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Literary Criticism-Victorian Criticism_x000d__x000d_Matthew Arnold: The study of Poetry_x000d_         _x000d_</dc:title>
  <dc:creator/>
  <cp:lastModifiedBy>Dotnet</cp:lastModifiedBy>
  <cp:revision>3</cp:revision>
  <dcterms:created xsi:type="dcterms:W3CDTF">2020-10-20T13:21:50Z</dcterms:created>
  <dcterms:modified xsi:type="dcterms:W3CDTF">2020-10-29T10:54:09Z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