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59A8-A283-46A2-A321-26C2260C8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996B-59D7-4842-B863-0CA72F09A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4A4D-296A-466D-B454-13681FA3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3E3D-1B94-4548-BC50-508D96BB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872F4-63CF-4781-8F5F-8D3FBB16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089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636F-0224-4505-9CF0-3A7CA00F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ED0C6-6E61-44E6-B328-E76EAF78B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9F56-D84F-48BA-B002-5E770813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EC2D6-4701-443F-8255-D5F5D6E3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F6506-096C-4487-B889-B51FC840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0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A5CE3-A6F7-40FE-B90E-5E410FAB6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9145A-0F1C-4F94-A006-B63979986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8EA1-9AAC-4B04-8523-B19E37F1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831D0-7072-4A6B-802E-AA53BA91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8D7E4-FB8D-415B-9267-2159387B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4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353D-F096-4B7E-B7B8-1CEDE3E3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80553-1576-4E8C-BA6C-7E2E0A146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4E5A4-DB91-4518-B82A-56B25187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4895D-3C6D-44C5-9AFA-41FE5899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67FF3-3332-4E87-A914-6FB0A92A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554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0503-AA7D-40BC-A9E5-2AE8C898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F276C-26D4-4E1F-834F-8C61E3EA0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822EC-A90F-4612-BC46-7A6EF763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1FD5-56D1-468B-A856-4621A5B9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8D768-80ED-4369-AC26-51C5ED56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3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01D4A-D34B-4D8D-9F16-48152CC4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D8E2-9F89-4BF5-91F9-6BE3BBCF2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6E989-9844-4E7A-9AFA-68BCDA197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4F98A-F9E4-4A94-B1A9-3D467C33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7477-7BE9-435F-92DD-94BC6213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2E8A5-3397-4A96-9589-D64C39E6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96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25BE-501A-4878-A669-9D1501E5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6B589-0B2D-4787-9855-8F20A574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C111-711D-4D88-896A-A8FFE6923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88C30-E829-4020-BC75-0BE26A15D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0F38C-41F9-4016-8019-AD7F220D5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B3E5F-088E-4BA8-A211-7ED36B58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E0692-47B0-4A5E-B6BB-268F37CD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A191A-1753-42F9-A65E-EDE407DC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78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23393-40E9-477E-89E4-8038ECCE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4A1316-EFB2-468F-BFF9-3CCADE5B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DC5A8-0914-46B0-B06C-A2F55378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0878B-4DA6-4BBB-BAD3-1E43A7A4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61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7B5A1-1D4E-481A-B254-4476E412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987B9-8A8F-494E-8DF3-4A356CA9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0F7E6-147D-421A-9477-CD904B9A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38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54BE-DFF1-4593-A76D-184A3F6B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123A2-E78D-47D7-A5AD-42D6C132B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8E9AB-A641-479F-BBD7-7DADD04B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80502-2BA7-4998-A824-CBB72388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EA637-607F-407A-8490-475123CB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1ED59-5B09-4C2A-B912-408D1DE5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21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4333-A264-4A1D-A19A-D4BB5B61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1F9BE-25E7-46B0-A72C-3B4686155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9FE15-675A-4B5D-B702-69F486D08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F85DB-8A7E-4228-8E85-E69E4846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F7CD-FF8F-462F-8A2B-1039DBCF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AAA87-0CF0-4314-AA0C-BA3E4A28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1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F1A5B-8EAD-466F-BDAA-561E28D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F6E29-8274-4657-A313-D7486AD9F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F18F1-8E4F-493C-A403-3FACB3703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881F-1947-4F9E-B267-1295C04F36E3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E458-4E6B-40FE-8EE2-095ABAD39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7B19-9FF6-4526-9325-091235674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D362-D46C-43ED-8DBD-F09FA8CCC9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3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AEEEBB-A28A-4365-971C-4E30C4B5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41458-B345-4A4F-B520-13E509B9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0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D180C-9685-41F8-B79B-BAF93446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0C9E8-B840-4675-A815-CBE4201C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3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336A7-ADE8-42C5-8CC9-EDC2123A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2FDF5-1610-4B3C-8EB1-5DECDB62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CDD6B-5D9B-4E7E-8935-0F82430A7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87209-EA92-42D4-9209-AC64754F7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2F570-AC2A-4123-A3DB-DFBAF8373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0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6B48F-C174-494A-8454-EA4B57E08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D5B0E-3187-4A30-863E-4AF0DCE7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C16F4-21C6-4F75-946A-49E176055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0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C992E-8A78-4C57-BCB8-CF2146F25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2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61F5D-B0E7-45F5-A75B-778766C4F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B2933-7736-4238-A985-B639BD291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D7BE7-953E-47C0-A7B8-F1D8CEB2E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DFAB3-2954-4844-8C6E-132EB6D90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8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73EFF-F562-4575-BEB8-E8349E577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1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B47DD-8BB1-437A-A5FB-D2C63510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2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5E683-275A-48C5-93BB-08F09705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0263-D16B-428A-BA01-DE545997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B7FE9-1B7D-469F-B3CD-1599F7E3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05CCC-6FC9-4141-8E74-9A091709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9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1C098-DA4B-475F-8B94-3ECC049E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7AE8A-5F99-46E3-87E5-544D189C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2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5BFA7-695E-46C6-8B51-1172A31AF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Sidi</dc:creator>
  <cp:lastModifiedBy>Abu Sidi</cp:lastModifiedBy>
  <cp:revision>4</cp:revision>
  <dcterms:created xsi:type="dcterms:W3CDTF">2020-08-29T14:55:54Z</dcterms:created>
  <dcterms:modified xsi:type="dcterms:W3CDTF">2020-08-29T15:42:04Z</dcterms:modified>
</cp:coreProperties>
</file>