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56" r:id="rId3"/>
    <p:sldId id="266" r:id="rId4"/>
    <p:sldId id="265" r:id="rId5"/>
    <p:sldId id="264" r:id="rId6"/>
    <p:sldId id="263" r:id="rId7"/>
    <p:sldId id="262" r:id="rId8"/>
    <p:sldId id="257" r:id="rId9"/>
    <p:sldId id="260" r:id="rId10"/>
    <p:sldId id="259" r:id="rId11"/>
    <p:sldId id="267" r:id="rId12"/>
    <p:sldId id="258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53E6D1-E9C7-44E2-9B17-7973F2A2CFA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79A04F-147C-41CE-8B7D-E8C2F4A31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IN" sz="3600" dirty="0" err="1" smtClean="0">
                <a:latin typeface="Times New Roman" pitchFamily="18" charset="0"/>
                <a:cs typeface="Times New Roman" pitchFamily="18" charset="0"/>
              </a:rPr>
              <a:t>B.Nagia</a:t>
            </a: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          Assistant Professor of English</a:t>
            </a:r>
          </a:p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                   H.K.R.H College</a:t>
            </a:r>
          </a:p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              Indian Writing in English</a:t>
            </a:r>
          </a:p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IN" sz="3600" dirty="0" err="1" smtClean="0">
                <a:latin typeface="Times New Roman" pitchFamily="18" charset="0"/>
                <a:cs typeface="Times New Roman" pitchFamily="18" charset="0"/>
              </a:rPr>
              <a:t>Girish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dirty="0" err="1" smtClean="0">
                <a:latin typeface="Times New Roman" pitchFamily="18" charset="0"/>
                <a:cs typeface="Times New Roman" pitchFamily="18" charset="0"/>
              </a:rPr>
              <a:t>Karnad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IN" sz="3600" dirty="0" err="1" smtClean="0">
                <a:latin typeface="Times New Roman" pitchFamily="18" charset="0"/>
                <a:cs typeface="Times New Roman" pitchFamily="18" charset="0"/>
              </a:rPr>
              <a:t>Nagamandala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1020-WA00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1020-WA00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1020-WA00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            THANK YOU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G-20201020-WA0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1020-WA00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1020-WA00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1020-WA00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1020-WA00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1020-WA00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1020-WA00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-20201020-WA00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plit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24</Words>
  <Application>Microsoft Office PowerPoint</Application>
  <PresentationFormat>On-screen Show (4:3)</PresentationFormat>
  <Paragraphs>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8</cp:revision>
  <dcterms:created xsi:type="dcterms:W3CDTF">2020-10-20T13:47:13Z</dcterms:created>
  <dcterms:modified xsi:type="dcterms:W3CDTF">2020-10-20T14:38:38Z</dcterms:modified>
</cp:coreProperties>
</file>