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H.K.R.H College</a:t>
            </a:r>
            <a:br>
              <a:rPr lang="en-US" dirty="0" smtClean="0"/>
            </a:br>
            <a:r>
              <a:rPr lang="en-US" dirty="0" err="1" smtClean="0"/>
              <a:t>Uthamapalayam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Ms.D.Gayathri</a:t>
            </a:r>
            <a:r>
              <a:rPr lang="en-US" dirty="0" smtClean="0"/>
              <a:t> Devi</a:t>
            </a:r>
          </a:p>
          <a:p>
            <a:r>
              <a:rPr lang="en-US" dirty="0" smtClean="0"/>
              <a:t>Assistant Professor of English</a:t>
            </a:r>
          </a:p>
          <a:p>
            <a:r>
              <a:rPr lang="en-US" dirty="0" smtClean="0"/>
              <a:t>Topic: Poem- On His Blindness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SHAFI\Downloads\on his blindness\WhatsApp Image 2020-10-20 at 5.48.58 AM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5012" y="1858169"/>
            <a:ext cx="5133975" cy="401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AFI\Downloads\on his blindness\WhatsApp Image 2020-10-20 at 5.48.58 AM(1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6450" y="1886744"/>
            <a:ext cx="4991100" cy="39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AFI\Downloads\on his blindness\WhatsApp Image 2020-10-20 at 5.48.58 AM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95500" y="1948656"/>
            <a:ext cx="4953000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AFI\Downloads\on his blindness\WhatsApp Image 2020-10-20 at 5.48.58 AM(3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19200"/>
            <a:ext cx="5229225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AFI\Downloads\on his blindness\WhatsApp Image 2020-10-20 at 5.48.58 AM(4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9312" y="1371601"/>
            <a:ext cx="4905375" cy="4267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AFI\Downloads\on his blindness\WhatsApp Image 2020-10-20 at 5.48.58 AM(5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9775" y="1066801"/>
            <a:ext cx="5124450" cy="4725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AFI\Downloads\on his blindness\WhatsApp Image 2020-10-20 at 5.48.58 AM(6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9775" y="1295400"/>
            <a:ext cx="5124450" cy="45823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AFI\Downloads\on his blindness\WhatsApp Image 2020-10-20 at 5.48.58 AM(7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75" y="2029619"/>
            <a:ext cx="5048250" cy="3667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H.K.R.H College Uthamapalayam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H.K.R.H College Uthamapalayam</dc:title>
  <dc:creator>SHAFI</dc:creator>
  <cp:lastModifiedBy>Windows User</cp:lastModifiedBy>
  <cp:revision>1</cp:revision>
  <dcterms:created xsi:type="dcterms:W3CDTF">2006-08-16T00:00:00Z</dcterms:created>
  <dcterms:modified xsi:type="dcterms:W3CDTF">2020-10-20T13:22:40Z</dcterms:modified>
</cp:coreProperties>
</file>