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78" r:id="rId2"/>
    <p:sldId id="257" r:id="rId3"/>
    <p:sldId id="262" r:id="rId4"/>
    <p:sldId id="267" r:id="rId5"/>
    <p:sldId id="256" r:id="rId6"/>
    <p:sldId id="259" r:id="rId7"/>
    <p:sldId id="264" r:id="rId8"/>
    <p:sldId id="270" r:id="rId9"/>
    <p:sldId id="271" r:id="rId10"/>
    <p:sldId id="258" r:id="rId11"/>
    <p:sldId id="273" r:id="rId12"/>
    <p:sldId id="274" r:id="rId13"/>
    <p:sldId id="260" r:id="rId14"/>
    <p:sldId id="268" r:id="rId15"/>
    <p:sldId id="272" r:id="rId16"/>
    <p:sldId id="275" r:id="rId17"/>
    <p:sldId id="269" r:id="rId18"/>
    <p:sldId id="261" r:id="rId19"/>
    <p:sldId id="263" r:id="rId20"/>
    <p:sldId id="276" r:id="rId21"/>
    <p:sldId id="265" r:id="rId22"/>
    <p:sldId id="266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ACA1-2220-4E3E-865D-CF7AAE2BF452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284C-D8C5-4584-81AF-C3521F6C6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284C-D8C5-4584-81AF-C3521F6C6A2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D284C-D8C5-4584-81AF-C3521F6C6A2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137B621-1E86-40EB-8F4F-E0157D794574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4167F5-010F-4C1B-A774-2743F9E06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71547"/>
            <a:ext cx="7745505" cy="505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B.Nagia</a:t>
            </a:r>
            <a:endParaRPr lang="en-IN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Assistant Professor of English</a:t>
            </a: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        H.K.R.H College</a:t>
            </a:r>
          </a:p>
          <a:p>
            <a:pPr>
              <a:buNone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Literary Criticism</a:t>
            </a:r>
            <a:endParaRPr lang="en-IN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36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smtClean="0">
                <a:latin typeface="Times New Roman" pitchFamily="18" charset="0"/>
                <a:cs typeface="Times New Roman" pitchFamily="18" charset="0"/>
              </a:rPr>
              <a:t>                  Plato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-20201021-WA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5400" dirty="0" smtClean="0">
                <a:latin typeface="Times New Roman" pitchFamily="18" charset="0"/>
                <a:cs typeface="Times New Roman" pitchFamily="18" charset="0"/>
              </a:rPr>
              <a:t>         THANK YOU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-20201021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-20201021-WA00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20</Words>
  <Application>Microsoft Office PowerPoint</Application>
  <PresentationFormat>On-screen Show (4:3)</PresentationFormat>
  <Paragraphs>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</cp:revision>
  <dcterms:created xsi:type="dcterms:W3CDTF">2020-10-21T06:08:38Z</dcterms:created>
  <dcterms:modified xsi:type="dcterms:W3CDTF">2020-10-21T06:44:25Z</dcterms:modified>
</cp:coreProperties>
</file>