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56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E9784-A99D-4964-98A4-65130EA9375C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F8C70-4E8B-497F-98D0-6116F086C6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E9784-A99D-4964-98A4-65130EA9375C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F8C70-4E8B-497F-98D0-6116F086C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E9784-A99D-4964-98A4-65130EA9375C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F8C70-4E8B-497F-98D0-6116F086C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E9784-A99D-4964-98A4-65130EA9375C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F8C70-4E8B-497F-98D0-6116F086C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E9784-A99D-4964-98A4-65130EA9375C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F8C70-4E8B-497F-98D0-6116F086C6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E9784-A99D-4964-98A4-65130EA9375C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F8C70-4E8B-497F-98D0-6116F086C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E9784-A99D-4964-98A4-65130EA9375C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F8C70-4E8B-497F-98D0-6116F086C6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E9784-A99D-4964-98A4-65130EA9375C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F8C70-4E8B-497F-98D0-6116F086C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E9784-A99D-4964-98A4-65130EA9375C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F8C70-4E8B-497F-98D0-6116F086C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E9784-A99D-4964-98A4-65130EA9375C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F8C70-4E8B-497F-98D0-6116F086C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6AE9784-A99D-4964-98A4-65130EA9375C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D4F8C70-4E8B-497F-98D0-6116F086C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AE9784-A99D-4964-98A4-65130EA9375C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D4F8C70-4E8B-497F-98D0-6116F086C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IN" sz="3600" dirty="0" err="1" smtClean="0">
                <a:latin typeface="Times New Roman" pitchFamily="18" charset="0"/>
                <a:cs typeface="Times New Roman" pitchFamily="18" charset="0"/>
              </a:rPr>
              <a:t>Anees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dirty="0" err="1" smtClean="0">
                <a:latin typeface="Times New Roman" pitchFamily="18" charset="0"/>
                <a:cs typeface="Times New Roman" pitchFamily="18" charset="0"/>
              </a:rPr>
              <a:t>Fathima.S</a:t>
            </a:r>
            <a:endParaRPr lang="en-IN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          Assistant Professor of English</a:t>
            </a:r>
          </a:p>
          <a:p>
            <a:pPr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                  H.K.R.H. College</a:t>
            </a:r>
          </a:p>
          <a:p>
            <a:pPr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Modern Literature –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IV(17PENC14)</a:t>
            </a:r>
          </a:p>
          <a:p>
            <a:pPr>
              <a:buNone/>
            </a:pPr>
            <a:r>
              <a:rPr lang="en-IN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smtClean="0">
                <a:latin typeface="Times New Roman" pitchFamily="18" charset="0"/>
                <a:cs typeface="Times New Roman" pitchFamily="18" charset="0"/>
              </a:rPr>
              <a:t>                       Unit - I</a:t>
            </a:r>
            <a:endParaRPr lang="en-IN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   Robert Browning – </a:t>
            </a:r>
            <a:r>
              <a:rPr lang="en-IN" sz="3600" dirty="0" err="1" smtClean="0">
                <a:latin typeface="Times New Roman" pitchFamily="18" charset="0"/>
                <a:cs typeface="Times New Roman" pitchFamily="18" charset="0"/>
              </a:rPr>
              <a:t>Porphyria’s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Lover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-20201021-WA01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5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n-IN" sz="5400" dirty="0" smtClean="0">
                <a:latin typeface="Times New Roman" pitchFamily="18" charset="0"/>
                <a:cs typeface="Times New Roman" pitchFamily="18" charset="0"/>
              </a:rPr>
              <a:t>         THANK YOU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MG-20201021-WA01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181100"/>
            <a:ext cx="7353328" cy="517685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14356"/>
            <a:ext cx="7772400" cy="5541981"/>
          </a:xfrm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</TotalTime>
  <Words>33</Words>
  <Application>Microsoft Office PowerPoint</Application>
  <PresentationFormat>On-screen Show (4:3)</PresentationFormat>
  <Paragraphs>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7</cp:revision>
  <dcterms:created xsi:type="dcterms:W3CDTF">2020-10-21T15:41:10Z</dcterms:created>
  <dcterms:modified xsi:type="dcterms:W3CDTF">2020-10-21T16:57:49Z</dcterms:modified>
</cp:coreProperties>
</file>