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2" r:id="rId8"/>
    <p:sldId id="263" r:id="rId9"/>
    <p:sldId id="267" r:id="rId10"/>
    <p:sldId id="264" r:id="rId11"/>
    <p:sldId id="265" r:id="rId12"/>
    <p:sldId id="269" r:id="rId13"/>
    <p:sldId id="273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CC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64F3A6-5A93-4CAA-AD60-4EEB9E114FB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9680800F-B7DD-472A-834F-B82C120FD569}">
      <dgm:prSet/>
      <dgm:spPr/>
      <dgm:t>
        <a:bodyPr/>
        <a:lstStyle/>
        <a:p>
          <a:pPr rtl="0"/>
          <a:r>
            <a:rPr lang="en-US" dirty="0" smtClean="0"/>
            <a:t>ATTRACT AUDIENCE EITHER IMPLICITLY OR EXPLICTLY</a:t>
          </a:r>
          <a:endParaRPr lang="en-IN" dirty="0"/>
        </a:p>
      </dgm:t>
    </dgm:pt>
    <dgm:pt modelId="{4019AD82-02C3-43F0-AED2-63E94CA5E2FE}" type="parTrans" cxnId="{4EFCE8D9-77E1-44A2-9E81-F6C1887E1D6D}">
      <dgm:prSet/>
      <dgm:spPr/>
      <dgm:t>
        <a:bodyPr/>
        <a:lstStyle/>
        <a:p>
          <a:endParaRPr lang="en-IN"/>
        </a:p>
      </dgm:t>
    </dgm:pt>
    <dgm:pt modelId="{CF773BD4-B795-411F-AD3D-8101525A6B3D}" type="sibTrans" cxnId="{4EFCE8D9-77E1-44A2-9E81-F6C1887E1D6D}">
      <dgm:prSet/>
      <dgm:spPr/>
      <dgm:t>
        <a:bodyPr/>
        <a:lstStyle/>
        <a:p>
          <a:endParaRPr lang="en-IN"/>
        </a:p>
      </dgm:t>
    </dgm:pt>
    <dgm:pt modelId="{520D85B1-EB42-4EBF-944B-0383968AFC9A}">
      <dgm:prSet/>
      <dgm:spPr/>
      <dgm:t>
        <a:bodyPr/>
        <a:lstStyle/>
        <a:p>
          <a:pPr rtl="0"/>
          <a:r>
            <a:rPr lang="en-US" dirty="0" smtClean="0"/>
            <a:t>RESPECT THE AUDIENCE</a:t>
          </a:r>
          <a:endParaRPr lang="en-IN" dirty="0"/>
        </a:p>
      </dgm:t>
    </dgm:pt>
    <dgm:pt modelId="{D8309637-0193-4E9A-A4D5-D6C96BAACA46}" type="parTrans" cxnId="{9E65EC3E-0FAD-481A-8019-900B14F54A31}">
      <dgm:prSet/>
      <dgm:spPr/>
      <dgm:t>
        <a:bodyPr/>
        <a:lstStyle/>
        <a:p>
          <a:endParaRPr lang="en-IN"/>
        </a:p>
      </dgm:t>
    </dgm:pt>
    <dgm:pt modelId="{8BE62B7E-B6B7-4473-897F-7A85965CC0C5}" type="sibTrans" cxnId="{9E65EC3E-0FAD-481A-8019-900B14F54A31}">
      <dgm:prSet/>
      <dgm:spPr/>
      <dgm:t>
        <a:bodyPr/>
        <a:lstStyle/>
        <a:p>
          <a:endParaRPr lang="en-IN"/>
        </a:p>
      </dgm:t>
    </dgm:pt>
    <dgm:pt modelId="{ED9E440C-A5EA-4EC9-9308-752C01C91683}">
      <dgm:prSet/>
      <dgm:spPr/>
      <dgm:t>
        <a:bodyPr/>
        <a:lstStyle/>
        <a:p>
          <a:pPr rtl="0"/>
          <a:r>
            <a:rPr lang="en-US" dirty="0" smtClean="0"/>
            <a:t>CONTRIBUTE STHG TO THE KNOWLEDGE OF THE AUDIENCE</a:t>
          </a:r>
          <a:endParaRPr lang="en-IN" dirty="0"/>
        </a:p>
      </dgm:t>
    </dgm:pt>
    <dgm:pt modelId="{EAFCB7AB-D1E5-44B0-B033-9CAD065DE678}" type="parTrans" cxnId="{993935E8-A829-4926-A920-6F9B6FE91F5C}">
      <dgm:prSet/>
      <dgm:spPr/>
      <dgm:t>
        <a:bodyPr/>
        <a:lstStyle/>
        <a:p>
          <a:endParaRPr lang="en-IN"/>
        </a:p>
      </dgm:t>
    </dgm:pt>
    <dgm:pt modelId="{FF954D20-6D73-49B1-B1BB-502FD10B4312}" type="sibTrans" cxnId="{993935E8-A829-4926-A920-6F9B6FE91F5C}">
      <dgm:prSet/>
      <dgm:spPr/>
      <dgm:t>
        <a:bodyPr/>
        <a:lstStyle/>
        <a:p>
          <a:endParaRPr lang="en-IN"/>
        </a:p>
      </dgm:t>
    </dgm:pt>
    <dgm:pt modelId="{ADD0C52D-33A3-4FB9-9E47-1F4D9E3CA486}">
      <dgm:prSet/>
      <dgm:spPr/>
      <dgm:t>
        <a:bodyPr/>
        <a:lstStyle/>
        <a:p>
          <a:pPr rtl="0"/>
          <a:r>
            <a:rPr lang="en-US" dirty="0" smtClean="0"/>
            <a:t>SHOULD BE INTERESTED IN THE WELL-BEING OF THE LISTENER </a:t>
          </a:r>
          <a:endParaRPr lang="en-IN" dirty="0"/>
        </a:p>
      </dgm:t>
    </dgm:pt>
    <dgm:pt modelId="{C845BD0A-F615-408C-A41E-556DCBD12B80}" type="parTrans" cxnId="{B98421AA-0280-4169-8642-AFF3937F0E3D}">
      <dgm:prSet/>
      <dgm:spPr/>
      <dgm:t>
        <a:bodyPr/>
        <a:lstStyle/>
        <a:p>
          <a:endParaRPr lang="en-IN"/>
        </a:p>
      </dgm:t>
    </dgm:pt>
    <dgm:pt modelId="{DE1A40C2-B193-4E13-9F26-46F2A87B89C2}" type="sibTrans" cxnId="{B98421AA-0280-4169-8642-AFF3937F0E3D}">
      <dgm:prSet/>
      <dgm:spPr/>
      <dgm:t>
        <a:bodyPr/>
        <a:lstStyle/>
        <a:p>
          <a:endParaRPr lang="en-IN"/>
        </a:p>
      </dgm:t>
    </dgm:pt>
    <dgm:pt modelId="{5A289A38-C19B-434A-9424-5C9B22460B64}" type="pres">
      <dgm:prSet presAssocID="{7D64F3A6-5A93-4CAA-AD60-4EEB9E114F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94FA919-BD85-4FF8-97FE-FBB57E217225}" type="pres">
      <dgm:prSet presAssocID="{9680800F-B7DD-472A-834F-B82C120FD56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D9F19ED-52B8-41F8-A3B4-B741DBC8D822}" type="pres">
      <dgm:prSet presAssocID="{CF773BD4-B795-411F-AD3D-8101525A6B3D}" presName="sibTrans" presStyleCnt="0"/>
      <dgm:spPr/>
    </dgm:pt>
    <dgm:pt modelId="{73942AB6-4CE3-42F3-8910-70D7E19FF258}" type="pres">
      <dgm:prSet presAssocID="{520D85B1-EB42-4EBF-944B-0383968AFC9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A65103A-9684-4F17-A0B7-FF66018FAD48}" type="pres">
      <dgm:prSet presAssocID="{8BE62B7E-B6B7-4473-897F-7A85965CC0C5}" presName="sibTrans" presStyleCnt="0"/>
      <dgm:spPr/>
    </dgm:pt>
    <dgm:pt modelId="{2BE11D26-3BC1-45B3-B2C3-7EF442F285D6}" type="pres">
      <dgm:prSet presAssocID="{ED9E440C-A5EA-4EC9-9308-752C01C916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C5704BF-D58E-4C56-8AB0-2AB472EBF37D}" type="pres">
      <dgm:prSet presAssocID="{FF954D20-6D73-49B1-B1BB-502FD10B4312}" presName="sibTrans" presStyleCnt="0"/>
      <dgm:spPr/>
    </dgm:pt>
    <dgm:pt modelId="{4F9D4F92-8D10-4E03-A4BC-08972ADFE274}" type="pres">
      <dgm:prSet presAssocID="{ADD0C52D-33A3-4FB9-9E47-1F4D9E3CA48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CEA22E9-A614-473B-B426-FC3B89E0273F}" type="presOf" srcId="{7D64F3A6-5A93-4CAA-AD60-4EEB9E114FBB}" destId="{5A289A38-C19B-434A-9424-5C9B22460B64}" srcOrd="0" destOrd="0" presId="urn:microsoft.com/office/officeart/2005/8/layout/default"/>
    <dgm:cxn modelId="{33965537-2129-4B0E-B7F5-7C07A11773FB}" type="presOf" srcId="{ED9E440C-A5EA-4EC9-9308-752C01C91683}" destId="{2BE11D26-3BC1-45B3-B2C3-7EF442F285D6}" srcOrd="0" destOrd="0" presId="urn:microsoft.com/office/officeart/2005/8/layout/default"/>
    <dgm:cxn modelId="{9E65EC3E-0FAD-481A-8019-900B14F54A31}" srcId="{7D64F3A6-5A93-4CAA-AD60-4EEB9E114FBB}" destId="{520D85B1-EB42-4EBF-944B-0383968AFC9A}" srcOrd="1" destOrd="0" parTransId="{D8309637-0193-4E9A-A4D5-D6C96BAACA46}" sibTransId="{8BE62B7E-B6B7-4473-897F-7A85965CC0C5}"/>
    <dgm:cxn modelId="{F54AE58C-B003-4C42-96B5-8333768F8B8A}" type="presOf" srcId="{520D85B1-EB42-4EBF-944B-0383968AFC9A}" destId="{73942AB6-4CE3-42F3-8910-70D7E19FF258}" srcOrd="0" destOrd="0" presId="urn:microsoft.com/office/officeart/2005/8/layout/default"/>
    <dgm:cxn modelId="{B98421AA-0280-4169-8642-AFF3937F0E3D}" srcId="{7D64F3A6-5A93-4CAA-AD60-4EEB9E114FBB}" destId="{ADD0C52D-33A3-4FB9-9E47-1F4D9E3CA486}" srcOrd="3" destOrd="0" parTransId="{C845BD0A-F615-408C-A41E-556DCBD12B80}" sibTransId="{DE1A40C2-B193-4E13-9F26-46F2A87B89C2}"/>
    <dgm:cxn modelId="{6C059B0D-BAAF-4739-BA95-9699953EB59C}" type="presOf" srcId="{9680800F-B7DD-472A-834F-B82C120FD569}" destId="{994FA919-BD85-4FF8-97FE-FBB57E217225}" srcOrd="0" destOrd="0" presId="urn:microsoft.com/office/officeart/2005/8/layout/default"/>
    <dgm:cxn modelId="{FEB2016B-5ED2-4EAC-85B2-1877E71AB69A}" type="presOf" srcId="{ADD0C52D-33A3-4FB9-9E47-1F4D9E3CA486}" destId="{4F9D4F92-8D10-4E03-A4BC-08972ADFE274}" srcOrd="0" destOrd="0" presId="urn:microsoft.com/office/officeart/2005/8/layout/default"/>
    <dgm:cxn modelId="{4EFCE8D9-77E1-44A2-9E81-F6C1887E1D6D}" srcId="{7D64F3A6-5A93-4CAA-AD60-4EEB9E114FBB}" destId="{9680800F-B7DD-472A-834F-B82C120FD569}" srcOrd="0" destOrd="0" parTransId="{4019AD82-02C3-43F0-AED2-63E94CA5E2FE}" sibTransId="{CF773BD4-B795-411F-AD3D-8101525A6B3D}"/>
    <dgm:cxn modelId="{993935E8-A829-4926-A920-6F9B6FE91F5C}" srcId="{7D64F3A6-5A93-4CAA-AD60-4EEB9E114FBB}" destId="{ED9E440C-A5EA-4EC9-9308-752C01C91683}" srcOrd="2" destOrd="0" parTransId="{EAFCB7AB-D1E5-44B0-B033-9CAD065DE678}" sibTransId="{FF954D20-6D73-49B1-B1BB-502FD10B4312}"/>
    <dgm:cxn modelId="{202E6AB7-3666-4312-BAA7-065C94A9E4D3}" type="presParOf" srcId="{5A289A38-C19B-434A-9424-5C9B22460B64}" destId="{994FA919-BD85-4FF8-97FE-FBB57E217225}" srcOrd="0" destOrd="0" presId="urn:microsoft.com/office/officeart/2005/8/layout/default"/>
    <dgm:cxn modelId="{B76B99EA-E2C4-4CC2-A71A-3498B82FE6DC}" type="presParOf" srcId="{5A289A38-C19B-434A-9424-5C9B22460B64}" destId="{ED9F19ED-52B8-41F8-A3B4-B741DBC8D822}" srcOrd="1" destOrd="0" presId="urn:microsoft.com/office/officeart/2005/8/layout/default"/>
    <dgm:cxn modelId="{52B75AFF-BEC8-489A-B15D-12D9CD3742A4}" type="presParOf" srcId="{5A289A38-C19B-434A-9424-5C9B22460B64}" destId="{73942AB6-4CE3-42F3-8910-70D7E19FF258}" srcOrd="2" destOrd="0" presId="urn:microsoft.com/office/officeart/2005/8/layout/default"/>
    <dgm:cxn modelId="{F1763642-421B-478E-BFC4-52711A33A31D}" type="presParOf" srcId="{5A289A38-C19B-434A-9424-5C9B22460B64}" destId="{1A65103A-9684-4F17-A0B7-FF66018FAD48}" srcOrd="3" destOrd="0" presId="urn:microsoft.com/office/officeart/2005/8/layout/default"/>
    <dgm:cxn modelId="{573A8BD1-71C2-4DE8-A0E0-EC1BA0AF335E}" type="presParOf" srcId="{5A289A38-C19B-434A-9424-5C9B22460B64}" destId="{2BE11D26-3BC1-45B3-B2C3-7EF442F285D6}" srcOrd="4" destOrd="0" presId="urn:microsoft.com/office/officeart/2005/8/layout/default"/>
    <dgm:cxn modelId="{8F6C361E-94DD-4F6F-B1DA-052DC341183C}" type="presParOf" srcId="{5A289A38-C19B-434A-9424-5C9B22460B64}" destId="{EC5704BF-D58E-4C56-8AB0-2AB472EBF37D}" srcOrd="5" destOrd="0" presId="urn:microsoft.com/office/officeart/2005/8/layout/default"/>
    <dgm:cxn modelId="{D6C23450-65C1-453A-B584-C9F7D9D8ABFF}" type="presParOf" srcId="{5A289A38-C19B-434A-9424-5C9B22460B64}" destId="{4F9D4F92-8D10-4E03-A4BC-08972ADFE274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38D1C-7D1E-4DD6-9DB8-B4367E8F1AA8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30012-BC6B-4D69-96E4-5882916A5DD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38D1C-7D1E-4DD6-9DB8-B4367E8F1AA8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30012-BC6B-4D69-96E4-5882916A5D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38D1C-7D1E-4DD6-9DB8-B4367E8F1AA8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30012-BC6B-4D69-96E4-5882916A5D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38D1C-7D1E-4DD6-9DB8-B4367E8F1AA8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30012-BC6B-4D69-96E4-5882916A5D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38D1C-7D1E-4DD6-9DB8-B4367E8F1AA8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30012-BC6B-4D69-96E4-5882916A5DD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38D1C-7D1E-4DD6-9DB8-B4367E8F1AA8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30012-BC6B-4D69-96E4-5882916A5D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38D1C-7D1E-4DD6-9DB8-B4367E8F1AA8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30012-BC6B-4D69-96E4-5882916A5D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38D1C-7D1E-4DD6-9DB8-B4367E8F1AA8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30012-BC6B-4D69-96E4-5882916A5D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38D1C-7D1E-4DD6-9DB8-B4367E8F1AA8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30012-BC6B-4D69-96E4-5882916A5DD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38D1C-7D1E-4DD6-9DB8-B4367E8F1AA8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30012-BC6B-4D69-96E4-5882916A5DD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638D1C-7D1E-4DD6-9DB8-B4367E8F1AA8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30012-BC6B-4D69-96E4-5882916A5DD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638D1C-7D1E-4DD6-9DB8-B4367E8F1AA8}" type="datetimeFigureOut">
              <a:rPr lang="en-US" smtClean="0"/>
              <a:pPr/>
              <a:t>10/20/2020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C30012-BC6B-4D69-96E4-5882916A5DD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irtualspeech.com/blog/overcome-fear-public-speaking-guide-tip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tivation" TargetMode="External"/><Relationship Id="rId2" Type="http://schemas.openxmlformats.org/officeDocument/2006/relationships/hyperlink" Target="https://en.wikipedia.org/wiki/Public_speak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FF"/>
                </a:solidFill>
                <a:latin typeface="Algerian" pitchFamily="82" charset="0"/>
              </a:rPr>
              <a:t>PRESENTATION SKILLS</a:t>
            </a:r>
            <a:endParaRPr lang="en-IN" dirty="0">
              <a:solidFill>
                <a:srgbClr val="0066FF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0430" y="3886200"/>
            <a:ext cx="5357850" cy="16859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S.NASREEN BANU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ASSISTANT PROFESSOR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DEPT. OF ENGLISH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op-motivational-speakers-in-the-worl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0031" y="1357298"/>
            <a:ext cx="5132026" cy="347267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a firm trust with audience</a:t>
            </a:r>
            <a:endParaRPr lang="en-IN" dirty="0"/>
          </a:p>
        </p:txBody>
      </p:sp>
      <p:pic>
        <p:nvPicPr>
          <p:cNvPr id="4" name="Content Placeholder 3" descr="motivated aud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571612"/>
            <a:ext cx="4301245" cy="40346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Powerful presentation</a:t>
            </a:r>
            <a:endParaRPr lang="en-IN" dirty="0"/>
          </a:p>
        </p:txBody>
      </p:sp>
      <p:pic>
        <p:nvPicPr>
          <p:cNvPr id="4" name="Content Placeholder 3" descr="succes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180" y="1447800"/>
            <a:ext cx="5513189" cy="48006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presentation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)must be immediately useful to the audience</a:t>
            </a:r>
          </a:p>
          <a:p>
            <a:pPr>
              <a:buNone/>
            </a:pPr>
            <a:r>
              <a:rPr lang="en-US" dirty="0" smtClean="0"/>
              <a:t>   ii) must be relevant and practicable 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pic>
        <p:nvPicPr>
          <p:cNvPr id="4" name="Content Placeholder 3" descr="thank 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5069" y="1142984"/>
            <a:ext cx="6958299" cy="461567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429652" cy="92869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CCFF"/>
                </a:solidFill>
              </a:rPr>
              <a:t/>
            </a:r>
            <a:br>
              <a:rPr lang="en-US" dirty="0" smtClean="0">
                <a:solidFill>
                  <a:srgbClr val="00CCFF"/>
                </a:solidFill>
              </a:rPr>
            </a:br>
            <a:r>
              <a:rPr lang="en-US" dirty="0" smtClean="0">
                <a:solidFill>
                  <a:srgbClr val="00CCFF"/>
                </a:solidFill>
              </a:rPr>
              <a:t>SKILLS OF PRESENTER</a:t>
            </a:r>
            <a:br>
              <a:rPr lang="en-US" dirty="0" smtClean="0">
                <a:solidFill>
                  <a:srgbClr val="00CCFF"/>
                </a:solidFill>
              </a:rPr>
            </a:br>
            <a:endParaRPr lang="en-IN" dirty="0">
              <a:solidFill>
                <a:srgbClr val="00CC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5434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PRESENTER = SPEAKER /ORATOR</a:t>
            </a:r>
          </a:p>
          <a:p>
            <a:r>
              <a:rPr lang="en-US" b="1" i="1" dirty="0" smtClean="0"/>
              <a:t>QUALITIES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PRESENTABLE / COMFORTABLE APPEARANCE</a:t>
            </a:r>
          </a:p>
          <a:p>
            <a:r>
              <a:rPr lang="en-US" dirty="0" smtClean="0"/>
              <a:t> AMICABLE RELATION WITH THE AUDIENCE</a:t>
            </a:r>
          </a:p>
          <a:p>
            <a:r>
              <a:rPr lang="en-US" dirty="0" smtClean="0"/>
              <a:t>SELF CONFIDENCE</a:t>
            </a:r>
          </a:p>
          <a:p>
            <a:r>
              <a:rPr lang="en-US" dirty="0" smtClean="0"/>
              <a:t>GENIUNE INTENTION</a:t>
            </a:r>
          </a:p>
          <a:p>
            <a:r>
              <a:rPr lang="en-US" dirty="0" smtClean="0"/>
              <a:t>MOTIVATION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APPEARANCE</a:t>
            </a:r>
            <a:endParaRPr lang="en-IN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1435101"/>
            <a:ext cx="2757478" cy="3351221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endParaRPr lang="en-US" sz="2400" i="1" dirty="0" smtClean="0">
              <a:latin typeface="Bodoni MT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i="1" dirty="0" smtClean="0">
                <a:latin typeface="Bodoni MT" pitchFamily="18" charset="0"/>
              </a:rPr>
              <a:t>PLEASANT WAY OF DRESSING</a:t>
            </a:r>
          </a:p>
          <a:p>
            <a:pPr>
              <a:buFont typeface="Arial" pitchFamily="34" charset="0"/>
              <a:buChar char="•"/>
            </a:pPr>
            <a:endParaRPr lang="en-US" sz="2200" i="1" dirty="0" smtClean="0">
              <a:latin typeface="Bodoni MT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i="1" dirty="0" smtClean="0">
                <a:latin typeface="Bodoni MT" pitchFamily="18" charset="0"/>
              </a:rPr>
              <a:t>APPROPRIATELY FASHIONABLE</a:t>
            </a:r>
          </a:p>
          <a:p>
            <a:pPr>
              <a:buFont typeface="Arial" pitchFamily="34" charset="0"/>
              <a:buChar char="•"/>
            </a:pPr>
            <a:endParaRPr lang="en-US" sz="2200" i="1" dirty="0" smtClean="0">
              <a:latin typeface="Bodoni MT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i="1" dirty="0" smtClean="0">
                <a:latin typeface="Bodoni MT" pitchFamily="18" charset="0"/>
              </a:rPr>
              <a:t>LEVEL OF CLEANLINESS</a:t>
            </a:r>
          </a:p>
          <a:p>
            <a:pPr>
              <a:buFont typeface="Arial" pitchFamily="34" charset="0"/>
              <a:buChar char="•"/>
            </a:pPr>
            <a:endParaRPr lang="en-US" sz="2200" i="1" dirty="0" smtClean="0">
              <a:latin typeface="Bodoni MT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i="1" dirty="0" smtClean="0">
                <a:latin typeface="Bodoni MT" pitchFamily="18" charset="0"/>
              </a:rPr>
              <a:t>WELL GROOMED</a:t>
            </a:r>
          </a:p>
          <a:p>
            <a:endParaRPr lang="en-IN" sz="2400" dirty="0"/>
          </a:p>
        </p:txBody>
      </p:sp>
      <p:pic>
        <p:nvPicPr>
          <p:cNvPr id="5" name="Content Placeholder 4" descr="PRESENTATION IMAG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43306" y="1071546"/>
            <a:ext cx="5119705" cy="407196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58072" cy="6644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RAPPORT WITH </a:t>
            </a:r>
            <a:r>
              <a:rPr lang="en-US" sz="3200" dirty="0" err="1" smtClean="0"/>
              <a:t>aUDIENCE</a:t>
            </a:r>
            <a:endParaRPr lang="en-IN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330792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i="1" dirty="0" smtClean="0"/>
              <a:t>KNOW YOUR AUDIENCE</a:t>
            </a:r>
          </a:p>
          <a:p>
            <a:pPr>
              <a:buFont typeface="Arial" pitchFamily="34" charset="0"/>
              <a:buChar char="•"/>
            </a:pPr>
            <a:endParaRPr lang="en-US" sz="2000" i="1" dirty="0" smtClean="0"/>
          </a:p>
          <a:p>
            <a:pPr>
              <a:buFont typeface="Arial" pitchFamily="34" charset="0"/>
              <a:buChar char="•"/>
            </a:pPr>
            <a:r>
              <a:rPr lang="en-US" sz="2000" i="1" dirty="0" smtClean="0"/>
              <a:t>CRAFT STRONG INTRODUCTION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 smtClean="0"/>
              <a:t>INSTILL BALANCED EMOTION</a:t>
            </a:r>
          </a:p>
          <a:p>
            <a:pPr>
              <a:buFont typeface="Arial" pitchFamily="34" charset="0"/>
              <a:buChar char="•"/>
            </a:pPr>
            <a:endParaRPr lang="en-US" sz="2000" i="1" dirty="0" smtClean="0"/>
          </a:p>
          <a:p>
            <a:pPr>
              <a:buFont typeface="Arial" pitchFamily="34" charset="0"/>
              <a:buChar char="•"/>
            </a:pPr>
            <a:r>
              <a:rPr lang="en-US" sz="2000" i="1" dirty="0" smtClean="0"/>
              <a:t>MAINTAIN EYE CONTACT</a:t>
            </a:r>
            <a:endParaRPr lang="en-IN" sz="2000" i="1" dirty="0"/>
          </a:p>
        </p:txBody>
      </p:sp>
      <p:pic>
        <p:nvPicPr>
          <p:cNvPr id="5" name="Content Placeholder 4" descr="images 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00496" y="1285860"/>
            <a:ext cx="4726435" cy="421484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CONFIDENCE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An estimated 75% of adults suffer from a </a:t>
            </a:r>
            <a:r>
              <a:rPr lang="en-IN" u="sng" dirty="0">
                <a:hlinkClick r:id="rId2"/>
              </a:rPr>
              <a:t>fear of public speaking</a:t>
            </a:r>
            <a:r>
              <a:rPr lang="en-IN" dirty="0" smtClean="0"/>
              <a:t>.</a:t>
            </a:r>
          </a:p>
          <a:p>
            <a:r>
              <a:rPr lang="en-IN" dirty="0"/>
              <a:t>Preparation and organisation</a:t>
            </a:r>
          </a:p>
          <a:p>
            <a:r>
              <a:rPr lang="en-IN" dirty="0"/>
              <a:t>Positive mental imagery</a:t>
            </a:r>
          </a:p>
          <a:p>
            <a:r>
              <a:rPr lang="en-IN" dirty="0"/>
              <a:t>Managing nerves</a:t>
            </a:r>
          </a:p>
          <a:p>
            <a:r>
              <a:rPr lang="en-IN" dirty="0"/>
              <a:t>Confident body language</a:t>
            </a:r>
          </a:p>
          <a:p>
            <a:r>
              <a:rPr lang="en-IN" dirty="0"/>
              <a:t>Speak slowly</a:t>
            </a:r>
          </a:p>
          <a:p>
            <a:r>
              <a:rPr lang="en-IN" dirty="0"/>
              <a:t>Connect with audience from the start</a:t>
            </a:r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INTENTIONS</a:t>
            </a:r>
            <a:br>
              <a:rPr lang="en-US" dirty="0" smtClean="0"/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tiv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357298"/>
            <a:ext cx="7215238" cy="435771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939784"/>
          </a:xfrm>
        </p:spPr>
        <p:txBody>
          <a:bodyPr>
            <a:normAutofit/>
          </a:bodyPr>
          <a:lstStyle/>
          <a:p>
            <a:r>
              <a:rPr lang="en-US" dirty="0" smtClean="0"/>
              <a:t>strategies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331905"/>
            <a:ext cx="7643866" cy="4883177"/>
          </a:xfrm>
        </p:spPr>
        <p:txBody>
          <a:bodyPr/>
          <a:lstStyle/>
          <a:p>
            <a:r>
              <a:rPr lang="en-IN" dirty="0" smtClean="0"/>
              <a:t>A</a:t>
            </a:r>
            <a:r>
              <a:rPr lang="en-IN" dirty="0"/>
              <a:t> </a:t>
            </a:r>
            <a:r>
              <a:rPr lang="en-IN" dirty="0">
                <a:hlinkClick r:id="rId2" tooltip="Public speaking"/>
              </a:rPr>
              <a:t>speaker</a:t>
            </a:r>
            <a:r>
              <a:rPr lang="en-IN" dirty="0"/>
              <a:t> who makes speeches intended to </a:t>
            </a:r>
            <a:r>
              <a:rPr lang="en-IN" dirty="0">
                <a:hlinkClick r:id="rId3" tooltip="Motivation"/>
              </a:rPr>
              <a:t>motivate</a:t>
            </a:r>
            <a:r>
              <a:rPr lang="en-IN" dirty="0"/>
              <a:t> or inspire an </a:t>
            </a:r>
            <a:r>
              <a:rPr lang="en-IN" dirty="0" smtClean="0"/>
              <a:t>audience</a:t>
            </a:r>
          </a:p>
          <a:p>
            <a:r>
              <a:rPr lang="en-US" dirty="0" smtClean="0"/>
              <a:t>Must not boast of his/her achievement</a:t>
            </a:r>
          </a:p>
          <a:p>
            <a:r>
              <a:rPr lang="en-US" dirty="0" smtClean="0"/>
              <a:t>Induce the listeners to think /act on suggested ideas</a:t>
            </a:r>
          </a:p>
          <a:p>
            <a:r>
              <a:rPr lang="en-US" dirty="0" smtClean="0"/>
              <a:t>Listeners have to be acknowledged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Demotivated</a:t>
            </a:r>
            <a:r>
              <a:rPr lang="en-US" dirty="0" smtClean="0"/>
              <a:t> audience</a:t>
            </a:r>
            <a:endParaRPr lang="en-IN" dirty="0"/>
          </a:p>
        </p:txBody>
      </p:sp>
      <p:pic>
        <p:nvPicPr>
          <p:cNvPr id="4" name="Content Placeholder 3" descr="demotivated audien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8292" y="1447800"/>
            <a:ext cx="7072965" cy="4800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174</TotalTime>
  <Words>128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PRESENTATION SKILLS</vt:lpstr>
      <vt:lpstr> SKILLS OF PRESENTER </vt:lpstr>
      <vt:lpstr>APPEARANCE</vt:lpstr>
      <vt:lpstr>RAPPORT WITH aUDIENCE</vt:lpstr>
      <vt:lpstr>SELF CONFIDENCE</vt:lpstr>
      <vt:lpstr> INTENTIONS </vt:lpstr>
      <vt:lpstr>Slide 7</vt:lpstr>
      <vt:lpstr>strategies</vt:lpstr>
      <vt:lpstr>Demotivated audience</vt:lpstr>
      <vt:lpstr>Slide 10</vt:lpstr>
      <vt:lpstr>Build a firm trust with audience</vt:lpstr>
      <vt:lpstr>Powerful presentation</vt:lpstr>
      <vt:lpstr> Conclusion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SKILLS</dc:title>
  <dc:creator>safanasee</dc:creator>
  <cp:lastModifiedBy>safanasee</cp:lastModifiedBy>
  <cp:revision>29</cp:revision>
  <dcterms:created xsi:type="dcterms:W3CDTF">2020-01-12T09:13:17Z</dcterms:created>
  <dcterms:modified xsi:type="dcterms:W3CDTF">2020-10-20T16:47:00Z</dcterms:modified>
</cp:coreProperties>
</file>