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9BB-F140-456C-B57D-C91AB47911AF}" type="datetimeFigureOut">
              <a:rPr lang="en-US" smtClean="0"/>
              <a:pPr/>
              <a:t>12-Aug-20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613DC80-6087-4BD6-8615-C20937E2C1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9BB-F140-456C-B57D-C91AB47911AF}" type="datetimeFigureOut">
              <a:rPr lang="en-US" smtClean="0"/>
              <a:pPr/>
              <a:t>12-Aug-20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DC80-6087-4BD6-8615-C20937E2C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9BB-F140-456C-B57D-C91AB47911AF}" type="datetimeFigureOut">
              <a:rPr lang="en-US" smtClean="0"/>
              <a:pPr/>
              <a:t>12-Aug-20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DC80-6087-4BD6-8615-C20937E2C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9BB-F140-456C-B57D-C91AB47911AF}" type="datetimeFigureOut">
              <a:rPr lang="en-US" smtClean="0"/>
              <a:pPr/>
              <a:t>12-Aug-20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DC80-6087-4BD6-8615-C20937E2C1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9BB-F140-456C-B57D-C91AB47911AF}" type="datetimeFigureOut">
              <a:rPr lang="en-US" smtClean="0"/>
              <a:pPr/>
              <a:t>12-Aug-20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13DC80-6087-4BD6-8615-C20937E2C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9BB-F140-456C-B57D-C91AB47911AF}" type="datetimeFigureOut">
              <a:rPr lang="en-US" smtClean="0"/>
              <a:pPr/>
              <a:t>12-Aug-20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DC80-6087-4BD6-8615-C20937E2C1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9BB-F140-456C-B57D-C91AB47911AF}" type="datetimeFigureOut">
              <a:rPr lang="en-US" smtClean="0"/>
              <a:pPr/>
              <a:t>12-Aug-20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DC80-6087-4BD6-8615-C20937E2C1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9BB-F140-456C-B57D-C91AB47911AF}" type="datetimeFigureOut">
              <a:rPr lang="en-US" smtClean="0"/>
              <a:pPr/>
              <a:t>12-Aug-20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DC80-6087-4BD6-8615-C20937E2C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9BB-F140-456C-B57D-C91AB47911AF}" type="datetimeFigureOut">
              <a:rPr lang="en-US" smtClean="0"/>
              <a:pPr/>
              <a:t>12-Aug-20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DC80-6087-4BD6-8615-C20937E2C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9BB-F140-456C-B57D-C91AB47911AF}" type="datetimeFigureOut">
              <a:rPr lang="en-US" smtClean="0"/>
              <a:pPr/>
              <a:t>12-Aug-20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DC80-6087-4BD6-8615-C20937E2C1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9BB-F140-456C-B57D-C91AB47911AF}" type="datetimeFigureOut">
              <a:rPr lang="en-US" smtClean="0"/>
              <a:pPr/>
              <a:t>12-Aug-20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13DC80-6087-4BD6-8615-C20937E2C1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E449BB-F140-456C-B57D-C91AB47911AF}" type="datetimeFigureOut">
              <a:rPr lang="en-US" smtClean="0"/>
              <a:pPr/>
              <a:t>12-Aug-20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613DC80-6087-4BD6-8615-C20937E2C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A.RAJAMANI,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ASSISTANT PROFESSOR OF ENGLISH,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HAJEE KARUTHA ROWTHER HOWDIA COLLEGE,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UTHAMAPALAYAM.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Sesame and Lilies</a:t>
            </a:r>
            <a:br>
              <a:rPr lang="en-US" dirty="0" smtClean="0"/>
            </a:br>
            <a:r>
              <a:rPr lang="en-US" dirty="0" smtClean="0"/>
              <a:t>                                 -John Ruskin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Condition of Workers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conditions in factories and mines were miserable.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workers had to work for more than 16 hours a day on very low wages.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Combination Laws prevented the formation of Trade Unions and participation in strikes.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Breach of contract of work was punishable with imprisonment.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made England the richest country in Europe.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different acts were formed to safeguard the workers.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Condition of women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Victorian attitude of women was quite different from the attitude of the modern Englishmen towards women.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legitimate sphere was the house for women.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were no equality among men and women.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Ruskin’s views on women are highly advanced.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Religious and Moral Conditions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was an era of continued religious feelings.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Victorian era, two schools of thought existed in religion.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School of rationalism and the Catholic Reaction.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would be an age of Victory of Reason.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Victorians were moralists at heart.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Educational and Intellectual Developments produced an efficient personalities in England.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Victorian Age is especially remarkable because of its rapid progress in all the arts and sciences.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was an age of compromise and balance between science and religion, business and humanism, rationalism and romanticism, materialism and spiritualism.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Abundance of output, it was essentially an age of prose and novel.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literature of the age is also marked with moral note.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     THANK YOU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AGE OF JOHN RUSKIN( 1819-1900)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Though John Ruskin spent his boyhood in the reign of King George IV, he mainly belongs to the age of Queen Victoria.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was one of the best remarkable periods in the history of England.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Dickens calls it the best as well as the worst period of England.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was an era of material affluence, political consciousness, democratic and social reforms, educational progress, industrial and mechanical growth, scientific advancement, and social unrest.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produced a galaxy of great men in all walks of life.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Amid the multitude of the social and political forces of this great Age, four things stand out clearly; democracy, social unrest, peace and growth of arts and sciences.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 Era of Peace and Prosperity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two colonial wars that broke out during the Victorian epoch did not seriously disturb the national life.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was one Continental war that directly affected Britain – the Crimean War – and one that affected her indirectly though strongly – the Franco-German struggle; yet neither of these caused any profound changes.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Material Growth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was an age alive with new activities.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was a revolution in commercial enterprise, due to the great increase of available markets.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result of this, an immense advance in the use of mechanical device.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new commercial energy was reflected in the Great Exhibition of 1851, which was greeted as the inauguration of a new era of prosperity.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the other side, we see the appalling social conditions of the new industrial cities, the squalid slums, and the exploitation of cheap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painful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Fight by the enlightened few to introduce social legislation and the slow extension of the franchise.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ideas reflects the evils of the Industrial Revolution.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Peace brought material advancement and industrial progress in the country.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Industrial Revolution transformed the agrarian economy of England to an industrial economy.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Social Unrest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was a kind of suppressed social unrest in the hearts of people.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Pessimism and gloom swept away a large majority of the thinkers and writers of the age.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may be due to social unrest.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Industrial Advancement created social and economic distress among the masses.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Democracy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long struggle of the Anglo-Saxons for personal liberty is definitely settled, and democracy becomes the established order of the day.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King, and the Peers, who came with Normans in triumph, are both stripped of their power and left as figure heads of a past civilization.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personal government of the divine right rulers disappears; the House of Commons becomes the ruling power in England.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rises the life style of middle classes.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Carlyle says that it was the Mechanical Age.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Rapid Social Changes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was an age of rapid social and educational reforms.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Reform Act of 1832 changed the lifestyle of England people.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was a phenomenal growth in population (10.5 million – 37 millions)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185</TotalTime>
  <Words>806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Sesame and Lilies                                  -John Ruskin</vt:lpstr>
      <vt:lpstr>THE AGE OF JOHN RUSKIN( 1819-1900)</vt:lpstr>
      <vt:lpstr>Slide 3</vt:lpstr>
      <vt:lpstr>An Era of Peace and Prosperity</vt:lpstr>
      <vt:lpstr>Material Growth</vt:lpstr>
      <vt:lpstr>Slide 6</vt:lpstr>
      <vt:lpstr>Social Unrest</vt:lpstr>
      <vt:lpstr>Democracy</vt:lpstr>
      <vt:lpstr>Rapid Social Changes</vt:lpstr>
      <vt:lpstr>Condition of Workers</vt:lpstr>
      <vt:lpstr>Condition of women</vt:lpstr>
      <vt:lpstr>Religious and Moral Conditions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Sesame and Lilies -John Ruskin</dc:title>
  <dc:creator>admin</dc:creator>
  <cp:lastModifiedBy>admin</cp:lastModifiedBy>
  <cp:revision>26</cp:revision>
  <dcterms:created xsi:type="dcterms:W3CDTF">2020-08-11T14:42:40Z</dcterms:created>
  <dcterms:modified xsi:type="dcterms:W3CDTF">2020-08-12T01:35:25Z</dcterms:modified>
</cp:coreProperties>
</file>