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1854A58-601D-4C3F-8AD8-E4940A1C8B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04C7AC8-D15E-46EB-966A-DD23F4A14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2362200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solidFill>
                  <a:srgbClr val="92D050"/>
                </a:solidFill>
              </a:rPr>
              <a:t>ENGLISH FOR ENRICHEMNT – III</a:t>
            </a:r>
            <a:br>
              <a:rPr lang="en-US" sz="3500" dirty="0" smtClean="0">
                <a:solidFill>
                  <a:srgbClr val="92D050"/>
                </a:solidFill>
              </a:rPr>
            </a:br>
            <a:r>
              <a:rPr lang="en-US" sz="3500" dirty="0" smtClean="0">
                <a:solidFill>
                  <a:srgbClr val="92D050"/>
                </a:solidFill>
              </a:rPr>
              <a:t>(PART – II)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  <a:t>UNIT - IV </a:t>
            </a:r>
            <a:b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</a:br>
            <a:r>
              <a:rPr lang="en-US" sz="3500" dirty="0" smtClean="0">
                <a:solidFill>
                  <a:schemeClr val="accent6">
                    <a:lumMod val="90000"/>
                  </a:schemeClr>
                </a:solidFill>
              </a:rPr>
              <a:t>SUBJECT-VERB AGREEMENT</a:t>
            </a:r>
            <a:endParaRPr lang="en-US" sz="3500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883" y="3429000"/>
            <a:ext cx="6560234" cy="2667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Mr. M.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Mathan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/>
            <a:r>
              <a:rPr lang="en-US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Assistant  Professor of English,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16. Everyone/Everybody/Everything/	Anyone/Anybody/ Anything/No one/ Someone / Somebody/ Something/ Nobody/ Nothing takes a singular verb</a:t>
            </a:r>
          </a:p>
          <a:p>
            <a:pPr>
              <a:buNone/>
            </a:pPr>
            <a:r>
              <a:rPr lang="en-US" dirty="0" smtClean="0"/>
              <a:t>		Ex : Everyone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was </a:t>
            </a:r>
            <a:r>
              <a:rPr lang="en-US" dirty="0" smtClean="0"/>
              <a:t>helpful.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17. Both/Few/Many/Several takes a plural verb.</a:t>
            </a:r>
          </a:p>
          <a:p>
            <a:pPr>
              <a:buNone/>
            </a:pPr>
            <a:r>
              <a:rPr lang="en-US" dirty="0" smtClean="0"/>
              <a:t>		Ex: Many children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have</a:t>
            </a:r>
            <a:r>
              <a:rPr lang="en-US" dirty="0" smtClean="0"/>
              <a:t> seen the magic.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18. A good/ great deal of (= a large 	quantity or amount of) + uncountable	 + singular verb.</a:t>
            </a:r>
          </a:p>
          <a:p>
            <a:pPr>
              <a:buNone/>
            </a:pPr>
            <a:r>
              <a:rPr lang="en-US" dirty="0" smtClean="0"/>
              <a:t>		Ex: A good/great deal of money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has 	</a:t>
            </a:r>
            <a:r>
              <a:rPr lang="en-US" dirty="0" smtClean="0"/>
              <a:t>been spent on this.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19. A (great/large/small) number of + 	plural noun/ pronoun + plural verb.</a:t>
            </a:r>
          </a:p>
          <a:p>
            <a:pPr>
              <a:buNone/>
            </a:pPr>
            <a:r>
              <a:rPr lang="en-US" dirty="0" smtClean="0"/>
              <a:t>		Ex: A large number of people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were	 </a:t>
            </a:r>
            <a:r>
              <a:rPr lang="en-US" dirty="0" smtClean="0"/>
              <a:t>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20. ‘The number of’ takes a singular verb</a:t>
            </a:r>
          </a:p>
          <a:p>
            <a:pPr>
              <a:buNone/>
            </a:pPr>
            <a:r>
              <a:rPr lang="en-US" dirty="0" smtClean="0"/>
              <a:t>		Ex: the number of questions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has 	</a:t>
            </a:r>
            <a:r>
              <a:rPr lang="en-US" dirty="0" smtClean="0"/>
              <a:t>decreased this time.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21. A lot of / lots of/ the rest of + plural 	noun / pronoun + plural verb.</a:t>
            </a:r>
          </a:p>
          <a:p>
            <a:pPr marL="514350" indent="-514350">
              <a:buNone/>
            </a:pPr>
            <a:r>
              <a:rPr lang="en-US" dirty="0" smtClean="0"/>
              <a:t>		Ex: The rest of the candidates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were</a:t>
            </a:r>
            <a:r>
              <a:rPr lang="en-US" dirty="0" smtClean="0"/>
              <a:t>	 not interviewed.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22. A lot of / lots of/ the rest of +uncountable+	 singular verb. </a:t>
            </a:r>
          </a:p>
          <a:p>
            <a:pPr marL="514350" indent="-514350">
              <a:buNone/>
            </a:pPr>
            <a:r>
              <a:rPr lang="en-US" dirty="0" smtClean="0"/>
              <a:t>		Ex: A lot of time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has </a:t>
            </a:r>
            <a:r>
              <a:rPr lang="en-US" dirty="0" smtClean="0"/>
              <a:t>been wasted.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23. The majority of/ A minority of + plural noun / pronoun + plural/singular verb.</a:t>
            </a:r>
          </a:p>
          <a:p>
            <a:pPr marL="514350" indent="-514350">
              <a:buNone/>
            </a:pPr>
            <a:r>
              <a:rPr lang="en-US" dirty="0" smtClean="0"/>
              <a:t>		Ex: the majority of consumers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prefer </a:t>
            </a:r>
            <a:r>
              <a:rPr lang="en-US" dirty="0" smtClean="0"/>
              <a:t>this.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24. All of /any of / Some of / Most of / Half of + plural noun/ pronoun + plural verb. </a:t>
            </a:r>
          </a:p>
          <a:p>
            <a:pPr marL="514350" indent="-514350">
              <a:buNone/>
            </a:pPr>
            <a:r>
              <a:rPr lang="en-US" dirty="0" smtClean="0"/>
              <a:t>	Ex: All my students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are</a:t>
            </a:r>
            <a:r>
              <a:rPr lang="en-US" dirty="0" smtClean="0"/>
              <a:t> hard working.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25. All of /any of / Some of / Most of / Half of + uncountable + singular  verb. </a:t>
            </a:r>
          </a:p>
          <a:p>
            <a:pPr marL="514350" indent="-514350">
              <a:buNone/>
            </a:pPr>
            <a:r>
              <a:rPr lang="en-US" dirty="0" smtClean="0"/>
              <a:t>	Ex: All the money </a:t>
            </a:r>
            <a:r>
              <a:rPr lang="en-US" dirty="0" smtClean="0">
                <a:solidFill>
                  <a:schemeClr val="accent6">
                    <a:lumMod val="90000"/>
                  </a:schemeClr>
                </a:solidFill>
              </a:rPr>
              <a:t>was</a:t>
            </a:r>
            <a:r>
              <a:rPr lang="en-US" dirty="0" smtClean="0"/>
              <a:t> wasted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237</TotalTime>
  <Words>88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ENGLISH FOR ENRICHEMNT – III (PART – II)  UNIT - IV  SUBJECT-VERB AGREEMENT</vt:lpstr>
      <vt:lpstr>RULES</vt:lpstr>
      <vt:lpstr>RULES</vt:lpstr>
      <vt:lpstr>RULES</vt:lpstr>
      <vt:lpstr>RULES</vt:lpstr>
      <vt:lpstr>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Mathan</dc:creator>
  <cp:lastModifiedBy>Mathan</cp:lastModifiedBy>
  <cp:revision>117</cp:revision>
  <dcterms:created xsi:type="dcterms:W3CDTF">2020-08-10T04:23:01Z</dcterms:created>
  <dcterms:modified xsi:type="dcterms:W3CDTF">2020-10-19T13:59:51Z</dcterms:modified>
</cp:coreProperties>
</file>