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86" autoAdjust="0"/>
    <p:restoredTop sz="94660"/>
  </p:normalViewPr>
  <p:slideViewPr>
    <p:cSldViewPr>
      <p:cViewPr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374B76-974E-47BD-8BDD-33803F8AE206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93F250-B3E5-48EA-80B7-69C6EF4A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447800"/>
            <a:ext cx="8153400" cy="541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0574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M.Rizvana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M.A.,B.Ed.,M.phil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Assistant  Professor of English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H.K.R.H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College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English Language Teaching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Phonetics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Teaching of Prose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PROSE EXTENSIVELY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extensive studies, the teacher’s duty is only to assist the students understand the lesson.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Non-detailed prose lesson aims at giving information and pleasure.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main purpose is to give general comprehension and create taste for extensive reading.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develop rapid reading habits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PROCEDURE OF TEACHING PROSE LESSONS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teaching prose, there is a need of a well prepared lesson plan.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Different scholars have suggested different types of lesson plans.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STEPS IN PROCEDURE OF TEACHING PROSE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Preparation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Presentation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Recapitulation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Assignment or Homework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PREPARATION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English is a foreign language and the students find it difficult to learn so, there should be an effective motivation by the teacher.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Whatever the teacher does to attract students to learn the lesson attentively comes under this preparation process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2362200" y="2667000"/>
            <a:ext cx="4343400" cy="1066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PREPARATION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990600"/>
            <a:ext cx="2895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TEACHING AIDS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67200" y="990600"/>
            <a:ext cx="3962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PREVIOUS KNOWLEDGE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5029200"/>
            <a:ext cx="3124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38600" y="5029200"/>
            <a:ext cx="4267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STATEMENT OF AIM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PRESENTATION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is the main part of the procedure of teaching process.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present the lesson before pupils interestingly and efficiently the teacher should teach the lesson in two or more units.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the lesson is too short, only one unit should be made.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4419600"/>
            <a:ext cx="2971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Silent Reading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43200" y="304800"/>
            <a:ext cx="3200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PRESENTATION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457200" y="1676400"/>
            <a:ext cx="2895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Model Reading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3000" y="1600200"/>
            <a:ext cx="3124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Pronunciation Drill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2971800"/>
            <a:ext cx="2971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Blackboard Work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29200" y="2971800"/>
            <a:ext cx="3200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Loud Reading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57800" y="4419600"/>
            <a:ext cx="2971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Comprehension Question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05000" y="5638800"/>
            <a:ext cx="487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Exposition and Explanation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EXPOSITION AND EXPLANATION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clear the meaning of difficult words, phrases and idioms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make the comprehension of passage easy and effective.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prepare the students for intensive reading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various methods which can be employed for Exposition and Explanation of the subject matter. Some of them are: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Translation Method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Direct Method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Usage Method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Similar word Method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Contrasted word Method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Derivation Method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Reference Method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RECAPITULATION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should be recapitulation of the lesson, after the presentation of one or more parts of the lesson.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will make the students recall the learnt concepts.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recapitulation is generally done with the help of questions.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These questions are different from comprehension questions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OF PROSE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ASSIGNMENT OR HOMEWORK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Students should be given some assignments regarding the subject matter taught.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 Words: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Content Words comprise of Nouns, Verbs and Adjectives.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Words: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Structural Words have a little or no meaning in themselves. But they bind together other words to make Phrases, Clauses and Sentences. Structural Words are also called Functional Words.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153400" cy="5410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</a:t>
            </a:r>
            <a:endParaRPr lang="en-US" dirty="0" smtClean="0"/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1534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Teaching of prose is an important and basic feature in the teaching of English Language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teaching of English Prose means teaching reading with comprehension.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teacher, after having taught the prose lesson, should enable the pupils to read the lesson properly and at the same time with comprehension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teaching of prose includes both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intensive and extensive reading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3124200"/>
            <a:ext cx="3429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haracteristics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676400"/>
            <a:ext cx="3276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Best descriptive order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05400" y="1600200"/>
            <a:ext cx="3048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Ideas, social problems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5029200"/>
            <a:ext cx="3124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Essay , novel, short story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5400" y="4953000"/>
            <a:ext cx="3048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Imagination, experiences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2819400"/>
            <a:ext cx="3429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haracteristics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524000"/>
            <a:ext cx="3276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LSRW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029200" y="1524000"/>
            <a:ext cx="3048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Enriches the Vocabulary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43200" y="4953000"/>
            <a:ext cx="3124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Expressional Abilities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of teaching prose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enable the learners to comprehend the passage and grasp its meaning.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enable the learners to read English words and sentences loudly with correct pronunciation, stress, intonation, pause and articulation of voice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enable them to understand the passage by silent reading.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enrich the student`s active and passive vocabularies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acquaint pupils with the style of the author.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1534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enable the learners develop the ability to write independently, accurately and creatively on subjects of general interest.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give the students practice of structure and sentence pattern.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enable them to get knowledge contain in the content.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enable them to enjoy reading and listening.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make the students library minded and develop the interest for extra reading.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981200"/>
            <a:ext cx="563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TYPES IN TEACHING PROSE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2971800"/>
            <a:ext cx="21336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514600" y="2895600"/>
            <a:ext cx="17526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14400" y="4648200"/>
            <a:ext cx="3124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INTENSIVELY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9200" y="4800600"/>
            <a:ext cx="3200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EXTENSIVELY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96200" cy="12954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TEACHING PROSE                     INTENSIVELY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153400" cy="5486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type, the text book is read thoroughly word by word.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Bacon, ”the text book is to be chewed and digested”.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 are required to read, comprehend as well as to master the presented structure and vocabulary.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detailed prose lesson each and every difficult word, idiom or phrase is completely explained to the students so that they could grasp them firmly and effectively.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244</TotalTime>
  <Words>741</Words>
  <Application>Microsoft Office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Slide 1</vt:lpstr>
      <vt:lpstr>TEACHING OF PROSE</vt:lpstr>
      <vt:lpstr>Slide 3</vt:lpstr>
      <vt:lpstr>Slide 4</vt:lpstr>
      <vt:lpstr>Slide 5</vt:lpstr>
      <vt:lpstr>Objectives of teaching prose</vt:lpstr>
      <vt:lpstr>Slide 7</vt:lpstr>
      <vt:lpstr>Slide 8</vt:lpstr>
      <vt:lpstr>TEACHING PROSE                     INTENSIVELY</vt:lpstr>
      <vt:lpstr>TEACHING PROSE EXTENSIVELY</vt:lpstr>
      <vt:lpstr>PROCEDURE OF TEACHING PROSE LESSONS</vt:lpstr>
      <vt:lpstr>STEPS IN PROCEDURE OF TEACHING PROSE</vt:lpstr>
      <vt:lpstr>           PREPARATION   </vt:lpstr>
      <vt:lpstr>Slide 14</vt:lpstr>
      <vt:lpstr>        PRESENTATION</vt:lpstr>
      <vt:lpstr>Slide 16</vt:lpstr>
      <vt:lpstr>EXPOSITION AND EXPLANATION</vt:lpstr>
      <vt:lpstr>Slide 18</vt:lpstr>
      <vt:lpstr>       RECAPITULATION</vt:lpstr>
      <vt:lpstr>ASSIGNMENT OR HOMEWORK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NISHA</cp:lastModifiedBy>
  <cp:revision>61</cp:revision>
  <dcterms:created xsi:type="dcterms:W3CDTF">2019-01-12T07:18:20Z</dcterms:created>
  <dcterms:modified xsi:type="dcterms:W3CDTF">2020-01-28T06:32:52Z</dcterms:modified>
</cp:coreProperties>
</file>