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 Sidi" initials="AS" lastIdx="3" clrIdx="0">
    <p:extLst>
      <p:ext uri="{19B8F6BF-5375-455C-9EA6-DF929625EA0E}">
        <p15:presenceInfo xmlns:p15="http://schemas.microsoft.com/office/powerpoint/2012/main" userId="46627353b9c8cb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106F"/>
    <a:srgbClr val="996600"/>
    <a:srgbClr val="66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93A2-B304-4245-8D95-20F08ACA3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5D762-515E-42BA-B977-C5ADAFB15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D407B-FD41-468B-87C5-DCF7B9B4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BC294-A56F-459E-B082-355CDC2A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BB8C7-A042-4333-8D99-0A690FC3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20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BC9E-520F-4E50-B855-E3FF45AE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6518D-4331-4CF9-A41B-627A05AA1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35A7-4893-4147-9ADD-DEA28338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9F5DB-91FF-49CE-B801-B9F2A947F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19A5-EF0D-4690-817E-B8753825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12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386A9-08F2-4911-BC67-7CF766F62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57803-CD74-4F16-B7C7-EC6B07B8A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F48E0-8942-4915-B93B-22CEA537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632C0-0BD3-4826-B5B2-0AEF85C7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8A173-4A13-4B16-9697-66E0F888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52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65EB-E15D-4892-B66D-97D425295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C7B77-71F8-4D7F-AABD-3E1E2D7C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17A5E-B4B2-4B1A-84E6-7B2635D6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45FAA-5C1B-4670-9C08-8E828D45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8BD31-0ADF-454D-A40D-F7984D6A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63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921D-9BFC-40BC-A50E-5E6897A8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6ED66-444B-4B3D-AF0E-48BD4E01A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B5384-B4ED-473E-8A07-6C4900D3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12F1-DDE8-4175-A54D-F4CAF7F5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8CFC6-CC9F-4516-9C67-CEBA09DA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11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70AD-C2FA-4FA0-BB42-745CC4C7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9DFA-77F2-49C8-A964-3E829EE3B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061E4-4E90-470F-BACA-4CF755EFB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8E6B8-DCD4-480A-B8A9-38280224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3EA15-DF17-4431-BA4E-FDF84A9C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8375A-F077-4B26-89EE-86D1ADC5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65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549F-6EE9-48D6-B1A7-DB4A78C4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D55BA-5DEC-4D2D-BD60-4D122F627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01E19-7F9D-43BA-91B1-CB5C49B08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4D841-E074-4F4C-8CA4-30F9AEAC1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43768B-103D-42C5-B8DE-0B5522100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5BEFC-FA36-4124-8811-1CA50FEB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92FD1-FB47-48FC-9155-FA538110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44360-F5D5-4350-BD30-094169FE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25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C4DA-0D76-4E15-92C3-BAF26E68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534A9-60ED-49A3-ABE6-4BCEA74C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EDE10-E854-452B-912E-3EF92B99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8E761-C7A3-4635-86EA-6D53006A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231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41A39-CF09-403C-B473-61F6DC34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6B0C1-ECED-4181-83EF-4356F418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2B69-F52F-4D24-A1FA-1020E715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64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DC30-ADB8-4706-A911-3760CCF2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F8FB-B33A-4175-8CA2-10B900B5A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953BC-01B2-485B-BF17-377105686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F53A7-E6ED-4980-B447-F005D412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28185-60B2-4829-93E5-C8C16B81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14462-93F7-481C-ABD8-80DD30F5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81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DDCD7-DC97-4FC5-A93D-69E3EEE6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1E386-22FC-4435-A978-89D6AF42C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69390-CBE4-4BBF-9F15-C9C51B89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EF4FA-421D-45E3-BB49-232DC2E4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E1FFA-A7C1-4487-B1AA-05758712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B2AD0-5633-457B-9870-4280B6D8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07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33DF16-4649-4722-B52E-1398DB107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AA064-79ED-4473-94CB-F7B0B517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166E1-1699-419C-948E-472E8CF56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2435-1B2B-4E00-933C-9172615286CA}" type="datetimeFigureOut">
              <a:rPr lang="en-IN" smtClean="0"/>
              <a:t>30-08-2020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81047-5BDA-4415-9FDC-CEF85AEA8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E09F-A9B0-4674-867D-B97367406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537E-71E9-434C-88EC-8829AB403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589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gastacademy.com/2019/10/04/journey-of-the-magi-analyzed-subject-matter-themes-poetic-devices/" TargetMode="External"/><Relationship Id="rId2" Type="http://schemas.openxmlformats.org/officeDocument/2006/relationships/hyperlink" Target="https://www.poetryinvoice.com/poems/journey-mag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l.uk/collection-items/journey-of-the-magi-by-t-s-eliot-illustrated-by-e-mcknight-kauffer" TargetMode="External"/><Relationship Id="rId5" Type="http://schemas.openxmlformats.org/officeDocument/2006/relationships/hyperlink" Target="https://poemanalysis.com/t-s-eliot/journey-of-the-magi/" TargetMode="External"/><Relationship Id="rId4" Type="http://schemas.openxmlformats.org/officeDocument/2006/relationships/hyperlink" Target="https://interestingliterature.com/2016/12/a-short-analysis-of-t-s-eliots-journey-of-the-mag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</a:t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</a:b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- T. S. ELIOT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24" y="1825625"/>
            <a:ext cx="5447151" cy="2289175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42010" y="4346575"/>
            <a:ext cx="10515600" cy="1837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Faculty Name	: 	Mr. S. </a:t>
            </a:r>
            <a:r>
              <a:rPr lang="en-US" sz="2400" dirty="0" err="1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Abubacker</a:t>
            </a:r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Siddiq</a:t>
            </a:r>
            <a:endParaRPr lang="en-US" sz="2400" dirty="0">
              <a:solidFill>
                <a:srgbClr val="6633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Semester		: 	V</a:t>
            </a:r>
          </a:p>
          <a:p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Course		: 	Twentieth Century Literature</a:t>
            </a:r>
          </a:p>
          <a:p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Code			: 	17UENC52</a:t>
            </a:r>
          </a:p>
          <a:p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Unit			: 	I</a:t>
            </a:r>
          </a:p>
          <a:p>
            <a:r>
              <a:rPr lang="en-US" sz="2400" dirty="0">
                <a:solidFill>
                  <a:srgbClr val="66330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Topic			: 	The Journey of the Magi by T. S. Eliot</a:t>
            </a:r>
          </a:p>
        </p:txBody>
      </p:sp>
    </p:spTree>
    <p:extLst>
      <p:ext uri="{BB962C8B-B14F-4D97-AF65-F5344CB8AC3E}">
        <p14:creationId xmlns:p14="http://schemas.microsoft.com/office/powerpoint/2010/main" val="54926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MAP</a:t>
            </a:r>
            <a:endParaRPr lang="en-IN" dirty="0">
              <a:solidFill>
                <a:srgbClr val="00B05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7370"/>
            <a:ext cx="10515600" cy="4274820"/>
          </a:xfrm>
        </p:spPr>
      </p:pic>
    </p:spTree>
    <p:extLst>
      <p:ext uri="{BB962C8B-B14F-4D97-AF65-F5344CB8AC3E}">
        <p14:creationId xmlns:p14="http://schemas.microsoft.com/office/powerpoint/2010/main" val="398433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FED9-051B-4C99-AB61-B5FFB029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D5C0-F89A-49DB-809D-07A321511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“A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cold</a:t>
            </a:r>
            <a:r>
              <a:rPr lang="en-US" sz="4200" dirty="0">
                <a:solidFill>
                  <a:srgbClr val="66330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coming we had of it,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Just the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worst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time of the year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For a journey, and such a long journey: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ways deep 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weather sharp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 very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dead of winter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.”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71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camels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galled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sore-footed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refractory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Lying down in the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melting snow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There were times we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regretted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summer palaces 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on slopes, the terraces,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silken girls bringing sherbet.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282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fontAlgn="base">
              <a:buNone/>
            </a:pP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Then the camel men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cursing</a:t>
            </a: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and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grumbling</a:t>
            </a:r>
          </a:p>
          <a:p>
            <a:pPr marL="0" indent="0" algn="ctr" fontAlgn="base">
              <a:buNone/>
            </a:pP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running away, and wanting their liquor and women,</a:t>
            </a:r>
          </a:p>
          <a:p>
            <a:pPr marL="0" indent="0" algn="ctr" fontAlgn="base">
              <a:buNone/>
            </a:pP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night-fires</a:t>
            </a: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going out, and the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lack of shelters</a:t>
            </a: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cities hostile </a:t>
            </a: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towns unfriendly</a:t>
            </a:r>
          </a:p>
          <a:p>
            <a:pPr marL="0" indent="0" algn="ctr" fontAlgn="base">
              <a:buNone/>
            </a:pP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the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villages dirty</a:t>
            </a: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and charging high prices:</a:t>
            </a:r>
          </a:p>
          <a:p>
            <a:pPr marL="0" indent="0" algn="ctr" fontAlgn="base">
              <a:buNone/>
            </a:pP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 </a:t>
            </a:r>
            <a:r>
              <a:rPr lang="en-US" sz="39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hard</a:t>
            </a:r>
            <a:r>
              <a:rPr lang="en-US" sz="39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time we had of it.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49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At the end we preferred to travel all night,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Sleeping in </a:t>
            </a: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snatches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With the voices singing in our ears, saying</a:t>
            </a:r>
          </a:p>
          <a:p>
            <a:pPr marL="0" indent="0" algn="ctr" fontAlgn="base">
              <a:buNone/>
            </a:pPr>
            <a:r>
              <a:rPr lang="en-US" sz="42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That this was all folly</a:t>
            </a:r>
            <a:r>
              <a:rPr lang="en-US" sz="42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7069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567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Then at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dawn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we came down to a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Gentle, Mild"/>
              </a:rPr>
              <a:t>temperate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a fertile place"/>
              </a:rPr>
              <a:t>valley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Wet, below the snow line, smelling of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representation of life, living"/>
              </a:rPr>
              <a:t>vegetation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;</a:t>
            </a:r>
          </a:p>
          <a:p>
            <a:pPr marL="0" indent="0" algn="ctr" fontAlgn="base">
              <a:buNone/>
            </a:pP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With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gives birth in a landscape"/>
              </a:rPr>
              <a:t>a running stream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a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Christ claims to be the light of the world"/>
              </a:rPr>
              <a:t>water-mill beating the darkness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Trinity of the Father, Son and Holy Ghost"/>
              </a:rPr>
              <a:t>three trees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on the low sky,</a:t>
            </a:r>
          </a:p>
          <a:p>
            <a:pPr marL="0" indent="0" algn="ctr" fontAlgn="base">
              <a:buNone/>
            </a:pP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an old </a:t>
            </a:r>
            <a:r>
              <a:rPr lang="en-US" sz="40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announces the birth of Christ (Zechariah) "/>
              </a:rPr>
              <a:t>white horse</a:t>
            </a:r>
            <a:r>
              <a:rPr lang="en-US" sz="40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galloped away in the meadow.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42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Then we came to a tavern with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True Vine"/>
              </a:rPr>
              <a:t>vine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-leaves over the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threshold, entrance, entering Bethlehem"/>
              </a:rPr>
              <a:t>lintel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Six hands at an open door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the gambling men, alluding Judas"/>
              </a:rPr>
              <a:t>dicing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for pieces of silver,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feet kicking the empty wine-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bags"/>
              </a:rPr>
              <a:t>skins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But there was no information, and so we continued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arrived at evening, not a moment too soon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Finding the place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; it was (you may say) </a:t>
            </a: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satisfactory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6547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All this was </a:t>
            </a: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a long time ago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 I </a:t>
            </a: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remember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And I would do it again, but set down</a:t>
            </a:r>
          </a:p>
          <a:p>
            <a:pPr marL="0" indent="0" algn="ctr" fontAlgn="base">
              <a:buNone/>
            </a:pP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This </a:t>
            </a: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write down"/>
              </a:rPr>
              <a:t>set down</a:t>
            </a:r>
            <a:endParaRPr lang="en-US" sz="3400" dirty="0">
              <a:solidFill>
                <a:srgbClr val="996600"/>
              </a:solidFill>
              <a:latin typeface="Adobe Garamond Pro Bold" panose="02020702060506020403" pitchFamily="18" charset="0"/>
            </a:endParaRPr>
          </a:p>
          <a:p>
            <a:pPr marL="0" indent="0" algn="ctr" fontAlgn="base">
              <a:buNone/>
            </a:pP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This: were </a:t>
            </a: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we led 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all that </a:t>
            </a: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way 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for</a:t>
            </a:r>
          </a:p>
          <a:p>
            <a:pPr marL="0" indent="0" algn="ctr" fontAlgn="base">
              <a:buNone/>
            </a:pP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Birth or Death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? There was </a:t>
            </a:r>
            <a:r>
              <a:rPr lang="en-US" sz="34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a Birth, certainly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We had evidence and no doubt. I had seen 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Christ was born to die"/>
              </a:rPr>
              <a:t>birth and death</a:t>
            </a:r>
            <a:r>
              <a:rPr lang="en-US" sz="34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4432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 JOURNEY OF THE MAGI (TEXT)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But had thought they were different; </a:t>
            </a: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this Birth was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Hard and bitter agony for us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 like Death,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death of Magi"/>
              </a:rPr>
              <a:t>our death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We </a:t>
            </a: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returned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to our places, these Kingdoms,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But no longer at ease here, in the </a:t>
            </a: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  <a:hlinkClick r:id="rId2" action="ppaction://hlinksldjump" tooltip="divine systems"/>
              </a:rPr>
              <a:t>old dispensation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,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With an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own people have become alien"/>
              </a:rPr>
              <a:t>alien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 people clutching their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false idols"/>
              </a:rPr>
              <a:t>gods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pPr marL="0" indent="0" algn="ctr" fontAlgn="base">
              <a:buNone/>
            </a:pP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I should be </a:t>
            </a:r>
            <a:r>
              <a:rPr lang="en-US" sz="3600" dirty="0">
                <a:solidFill>
                  <a:srgbClr val="996600"/>
                </a:solidFill>
                <a:latin typeface="Adobe Garamond Pro Bold" panose="02020702060506020403" pitchFamily="18" charset="0"/>
              </a:rPr>
              <a:t>glad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of 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  <a:hlinkClick r:id="rId2" action="ppaction://hlinksldjump" tooltip="his own death"/>
              </a:rPr>
              <a:t>another death</a:t>
            </a:r>
            <a:r>
              <a:rPr lang="en-US" sz="3600" dirty="0">
                <a:solidFill>
                  <a:srgbClr val="74106F"/>
                </a:solidFill>
                <a:latin typeface="Adobe Garamond Pro Bold" panose="02020702060506020403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8733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>
                <a:hlinkClick r:id="rId2"/>
              </a:rPr>
              <a:t>https://www.poetryinvoice.com/poems/journey-magi</a:t>
            </a:r>
            <a:endParaRPr lang="en-IN" u="sng" dirty="0"/>
          </a:p>
          <a:p>
            <a:r>
              <a:rPr lang="en-IN" u="sng" dirty="0">
                <a:hlinkClick r:id="rId3"/>
              </a:rPr>
              <a:t>https://www.cegastacademy.com/2019/10/04/journey-of-the-magi-analyzed-subject-matter-themes-poetic-devices/</a:t>
            </a:r>
            <a:endParaRPr lang="en-IN" u="sng" dirty="0"/>
          </a:p>
          <a:p>
            <a:r>
              <a:rPr lang="en-IN" u="sng" dirty="0">
                <a:hlinkClick r:id="rId4"/>
              </a:rPr>
              <a:t>https://interestingliterature.com/2016/12/a-short-analysis-of-t-s-eliots-journey-of-the-magi/</a:t>
            </a:r>
            <a:endParaRPr lang="en-IN" u="sng" dirty="0"/>
          </a:p>
          <a:p>
            <a:r>
              <a:rPr lang="en-IN" u="sng" dirty="0">
                <a:hlinkClick r:id="rId5"/>
              </a:rPr>
              <a:t>https://poemanalysis.com/t-s-eliot/journey-of-the-magi/</a:t>
            </a:r>
            <a:endParaRPr lang="en-IN" u="sng" dirty="0"/>
          </a:p>
          <a:p>
            <a:r>
              <a:rPr lang="en-IN" u="sng" dirty="0">
                <a:hlinkClick r:id="rId6"/>
              </a:rPr>
              <a:t>https://www.bl.uk/collection-items/journey-of-the-magi-by-t-s-eliot-illustrated-by-e-mcknight-kauffer</a:t>
            </a:r>
            <a:endParaRPr lang="en-IN" u="sng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992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16D4-B3EB-4D9B-AD88-B9DC1EE4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Background</a:t>
            </a:r>
            <a:endParaRPr lang="en-IN" b="1" dirty="0">
              <a:solidFill>
                <a:schemeClr val="accent6">
                  <a:lumMod val="50000"/>
                </a:schemeClr>
              </a:solidFill>
              <a:latin typeface="Copperplate Gothic Bold" panose="020E0705020206020404" pitchFamily="34" charset="0"/>
              <a:cs typeface="Cavolini" panose="020B050204020402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05314-B307-4850-99FA-99B7A605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First published 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1927 in a series pamphlet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connected to Christmas.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Written after conversion to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Anglican faith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A Classicist in literature, a royalist in politics  and Anglo-Catholic in religion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.”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21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74106F"/>
                </a:solidFill>
                <a:latin typeface="Book Antiqua" panose="02040602050305030304" pitchFamily="18" charset="0"/>
              </a:rPr>
              <a:t>THANK YOU</a:t>
            </a:r>
            <a:endParaRPr lang="en-IN" sz="5400" b="1" dirty="0">
              <a:solidFill>
                <a:srgbClr val="74106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8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3FA2-6414-4F0F-94D7-E1337CEC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Background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2D250-7300-41B0-A985-4812624C2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Received the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British citizenship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Opening lines were influenced by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sermon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preached by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Anglican Bishop Lancelot Andrewes in 1622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in fact a Christmas sermon,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Nativity Sermons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Focuses 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Matthew 2. 1 - 12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(no direct references in poem)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IN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FAAE-17FD-4B28-9236-BA2D1AF52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about the poem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E8FDE-6EBC-4F8E-8ECB-F0080126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Three Magi – ‘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wise men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’/ ‘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kings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Balthazar	-	King of Candia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  Gasper		-	King of Ethiopia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 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Melchoir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		-	King of Nubia 	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Journey of wise men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from East to Palestine</a:t>
            </a:r>
          </a:p>
        </p:txBody>
      </p:sp>
    </p:spTree>
    <p:extLst>
      <p:ext uri="{BB962C8B-B14F-4D97-AF65-F5344CB8AC3E}">
        <p14:creationId xmlns:p14="http://schemas.microsoft.com/office/powerpoint/2010/main" val="86303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3152-07B1-4467-A54C-893EC5733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about the poem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971B9-BE42-44CB-93C8-29630FC9B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Three magi are on a journey to see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newborn/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infant Jesus Christ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Overtones are found about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crucifixion of Jesus Christ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  <a:ea typeface="Verdana" panose="020B060403050404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 –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Dramatic Monologue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accounted from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the point of view of a Magi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may be the first Magi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361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3A18-938F-4DC2-BCF7-FEA89641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about the poem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49432-05E7-491D-ACFE-4EF35CCEF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Narration can be divided into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THREE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parts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inbound	   -   journey towards      - doubt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destination - arrival 		      - satisfaction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	</a:t>
            </a:r>
            <a:r>
              <a:rPr lang="en-IN" dirty="0">
                <a:solidFill>
                  <a:srgbClr val="74106F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outbound	    - journey afterwards - contemplation</a:t>
            </a:r>
          </a:p>
          <a:p>
            <a:endParaRPr lang="en-IN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Cycle</a:t>
            </a: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IN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(Re)Birth - Life - Death</a:t>
            </a:r>
          </a:p>
        </p:txBody>
      </p:sp>
    </p:spTree>
    <p:extLst>
      <p:ext uri="{BB962C8B-B14F-4D97-AF65-F5344CB8AC3E}">
        <p14:creationId xmlns:p14="http://schemas.microsoft.com/office/powerpoint/2010/main" val="324001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2020-4D1E-40B7-B44D-1788EB56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About the title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4CF9-80DE-47B9-86B1-0F1B07CED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‘Journey’ - the 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act of travelling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from one place to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another place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Venturing from ‘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a known place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 to ‘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an unknown place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</a:p>
          <a:p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Different 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seasons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people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  <a:ea typeface="Verdana" panose="020B0604030504040204" pitchFamily="34" charset="0"/>
              </a:rPr>
              <a:t>culture</a:t>
            </a:r>
            <a:endParaRPr lang="en-IN" dirty="0">
              <a:solidFill>
                <a:srgbClr val="002060"/>
              </a:solidFill>
              <a:latin typeface="Cooper Black" panose="0208090404030B020404" pitchFamily="18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9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0B10-16EE-49EA-A49B-29C2F783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cs typeface="Cavolini" panose="020B0502040204020203" pitchFamily="66" charset="0"/>
              </a:rPr>
              <a:t>theme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76638-7E8F-4EF1-B839-7A76197EB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</a:rPr>
              <a:t>Literal/ Mythic/ Spiritual journey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Inner and outer journeys - an arduous process of </a:t>
            </a:r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</a:rPr>
              <a:t>personal change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</a:rPr>
              <a:t>Death of the old and Birth of the new</a:t>
            </a:r>
          </a:p>
          <a:p>
            <a:endParaRPr lang="en-US" dirty="0">
              <a:solidFill>
                <a:srgbClr val="002060"/>
              </a:solidFill>
              <a:latin typeface="Cooper Black" panose="0208090404030B0204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oper Black" panose="0208090404030B020404" pitchFamily="18" charset="0"/>
              </a:rPr>
              <a:t>Birth of Christ/ Redemption of Humanity</a:t>
            </a:r>
            <a:endParaRPr lang="en-IN" dirty="0">
              <a:solidFill>
                <a:srgbClr val="00206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4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22EC8-9B95-4820-818C-B9C28C5C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Key words</a:t>
            </a:r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screen shot of a computer&#10;&#10;Description automatically generated">
            <a:extLst>
              <a:ext uri="{FF2B5EF4-FFF2-40B4-BE49-F238E27FC236}">
                <a16:creationId xmlns:a16="http://schemas.microsoft.com/office/drawing/2014/main" id="{B1C6221B-F421-425C-BC41-3CB8574568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r="-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5794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878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Adobe Garamond Pro Bold</vt:lpstr>
      <vt:lpstr>Arial</vt:lpstr>
      <vt:lpstr>Book Antiqua</vt:lpstr>
      <vt:lpstr>Calibri</vt:lpstr>
      <vt:lpstr>Calibri Light</vt:lpstr>
      <vt:lpstr>Cooper Black</vt:lpstr>
      <vt:lpstr>Copperplate Gothic Bold</vt:lpstr>
      <vt:lpstr>Verdana</vt:lpstr>
      <vt:lpstr>Office Theme</vt:lpstr>
      <vt:lpstr>THE JOURNEY OF THE MAGI - T. S. ELIOT</vt:lpstr>
      <vt:lpstr>Background</vt:lpstr>
      <vt:lpstr>Background</vt:lpstr>
      <vt:lpstr>about the poem</vt:lpstr>
      <vt:lpstr>about the poem</vt:lpstr>
      <vt:lpstr>about the poem</vt:lpstr>
      <vt:lpstr>About the title</vt:lpstr>
      <vt:lpstr>theme</vt:lpstr>
      <vt:lpstr>Key words</vt:lpstr>
      <vt:lpstr>MAP</vt:lpstr>
      <vt:lpstr>THE JOURNEY OF THE MAGI (TEXT)</vt:lpstr>
      <vt:lpstr>THE JOURNEY OF THE MAGI (TEXT)</vt:lpstr>
      <vt:lpstr>THE JOURNEY OF THE MAGI (TEXT)</vt:lpstr>
      <vt:lpstr>THE JOURNEY OF THE MAGI (TEXT)</vt:lpstr>
      <vt:lpstr>THE JOURNEY OF THE MAGI (TEXT)</vt:lpstr>
      <vt:lpstr>THE JOURNEY OF THE MAGI (TEXT)</vt:lpstr>
      <vt:lpstr>THE JOURNEY OF THE MAGI (TEXT)</vt:lpstr>
      <vt:lpstr>THE JOURNEY OF THE MAGI (TEXT)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of the Magi - T. S. Eliot</dc:title>
  <dc:creator>Abu Sidi</dc:creator>
  <cp:lastModifiedBy>Abu Sidi</cp:lastModifiedBy>
  <cp:revision>45</cp:revision>
  <dcterms:created xsi:type="dcterms:W3CDTF">2020-08-16T09:39:09Z</dcterms:created>
  <dcterms:modified xsi:type="dcterms:W3CDTF">2020-08-30T13:07:52Z</dcterms:modified>
</cp:coreProperties>
</file>