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58" r:id="rId5"/>
    <p:sldId id="260" r:id="rId6"/>
    <p:sldId id="261" r:id="rId7"/>
    <p:sldId id="262" r:id="rId8"/>
    <p:sldId id="263" r:id="rId9"/>
    <p:sldId id="264" r:id="rId10"/>
    <p:sldId id="267" r:id="rId11"/>
    <p:sldId id="265" r:id="rId12"/>
    <p:sldId id="266"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F8DA56CC-4AA3-4D49-8EFC-73DF106EC1F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8DA56CC-4AA3-4D49-8EFC-73DF106EC1F9}"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8DA56CC-4AA3-4D49-8EFC-73DF106EC1F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39F45C-0BB6-46A8-8927-6E243095A21A}" type="datetimeFigureOut">
              <a:rPr lang="en-US" smtClean="0"/>
              <a:pPr/>
              <a:t>10/20/2020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F8DA56CC-4AA3-4D49-8EFC-73DF106EC1F9}"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39F45C-0BB6-46A8-8927-6E243095A21A}" type="datetimeFigureOut">
              <a:rPr lang="en-US" smtClean="0"/>
              <a:pPr/>
              <a:t>10/20/2020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8DA56CC-4AA3-4D49-8EFC-73DF106EC1F9}"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ikivisually.com/wiki/Presbyterian" TargetMode="External"/><Relationship Id="rId2" Type="http://schemas.openxmlformats.org/officeDocument/2006/relationships/hyperlink" Target="https://wikivisually.com/wiki/University_of_Edinburgh" TargetMode="External"/><Relationship Id="rId1" Type="http://schemas.openxmlformats.org/officeDocument/2006/relationships/slideLayout" Target="../slideLayouts/slideLayout2.xml"/><Relationship Id="rId4" Type="http://schemas.openxmlformats.org/officeDocument/2006/relationships/hyperlink" Target="https://wikivisually.com/wiki/Spanish_Armada"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ikivisually.com/wiki/Breaking_wav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ikivisually.com/wiki/Grave_(burial)" TargetMode="External"/><Relationship Id="rId2" Type="http://schemas.openxmlformats.org/officeDocument/2006/relationships/hyperlink" Target="https://wikivisually.com/wiki/Hull_(watercraft)" TargetMode="External"/><Relationship Id="rId1" Type="http://schemas.openxmlformats.org/officeDocument/2006/relationships/slideLayout" Target="../slideLayouts/slideLayout2.xml"/><Relationship Id="rId5" Type="http://schemas.openxmlformats.org/officeDocument/2006/relationships/hyperlink" Target="https://wikivisually.com/wiki/Omen" TargetMode="External"/><Relationship Id="rId4" Type="http://schemas.openxmlformats.org/officeDocument/2006/relationships/hyperlink" Target="https://wikivisually.com/wiki/Sail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MERRY MEN</a:t>
            </a:r>
            <a:endParaRPr lang="en-IN" dirty="0"/>
          </a:p>
        </p:txBody>
      </p:sp>
      <p:sp>
        <p:nvSpPr>
          <p:cNvPr id="3" name="Subtitle 2"/>
          <p:cNvSpPr>
            <a:spLocks noGrp="1"/>
          </p:cNvSpPr>
          <p:nvPr>
            <p:ph type="subTitle" idx="1"/>
          </p:nvPr>
        </p:nvSpPr>
        <p:spPr/>
        <p:txBody>
          <a:bodyPr>
            <a:normAutofit fontScale="92500" lnSpcReduction="10000"/>
          </a:bodyPr>
          <a:lstStyle/>
          <a:p>
            <a:r>
              <a:rPr lang="en-IN" b="1" dirty="0"/>
              <a:t>Robert Louis </a:t>
            </a:r>
            <a:r>
              <a:rPr lang="en-IN" b="1" dirty="0" smtClean="0"/>
              <a:t>Stevenson</a:t>
            </a:r>
            <a:endParaRPr lang="en-IN" b="1" dirty="0"/>
          </a:p>
          <a:p>
            <a:endParaRPr lang="en-US" dirty="0" smtClean="0"/>
          </a:p>
          <a:p>
            <a:r>
              <a:rPr lang="en-US" dirty="0" smtClean="0">
                <a:solidFill>
                  <a:srgbClr val="C00000"/>
                </a:solidFill>
              </a:rPr>
              <a:t>S. </a:t>
            </a:r>
            <a:r>
              <a:rPr lang="en-US" dirty="0" err="1" smtClean="0">
                <a:solidFill>
                  <a:srgbClr val="C00000"/>
                </a:solidFill>
              </a:rPr>
              <a:t>Nasreen</a:t>
            </a:r>
            <a:r>
              <a:rPr lang="en-US" dirty="0" smtClean="0">
                <a:solidFill>
                  <a:srgbClr val="C00000"/>
                </a:solidFill>
              </a:rPr>
              <a:t> </a:t>
            </a:r>
            <a:r>
              <a:rPr lang="en-US" dirty="0" err="1" smtClean="0">
                <a:solidFill>
                  <a:srgbClr val="C00000"/>
                </a:solidFill>
              </a:rPr>
              <a:t>Banu</a:t>
            </a:r>
            <a:endParaRPr lang="en-US" dirty="0" smtClean="0">
              <a:solidFill>
                <a:srgbClr val="C00000"/>
              </a:solidFill>
            </a:endParaRPr>
          </a:p>
          <a:p>
            <a:r>
              <a:rPr lang="en-US" dirty="0" smtClean="0">
                <a:solidFill>
                  <a:srgbClr val="C00000"/>
                </a:solidFill>
              </a:rPr>
              <a:t>Assistant Professor of English</a:t>
            </a:r>
            <a:r>
              <a:rPr lang="en-US" dirty="0" smtClean="0">
                <a:solidFill>
                  <a:srgbClr val="C00000"/>
                </a:solidFill>
              </a:rPr>
              <a:t> </a:t>
            </a:r>
            <a:endParaRPr lang="en-IN"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Plot summary (cont.)</a:t>
            </a: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but still sets out to the point where he thinks the Spanish ship must be, his first dive locates a weed-grown structure which appears to be the sunken ship, but a second dive shows it to be only a rock formation. He hauls himself along the weed-grown rocks, looking for signs of the wreck, until the signs of an approaching storm warn him to return to shore; as he makes for the surface his handhold breaks off in his grip; when he pulls himself on shore he looks at it and is horrified to recognize a human leg bone. He lays the bone on the sand, resolving to do no more hunting for the wreck.</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Plot summary (cont.)</a:t>
            </a:r>
            <a:endParaRPr lang="en-IN" dirty="0"/>
          </a:p>
        </p:txBody>
      </p:sp>
      <p:sp>
        <p:nvSpPr>
          <p:cNvPr id="3" name="Content Placeholder 2"/>
          <p:cNvSpPr>
            <a:spLocks noGrp="1"/>
          </p:cNvSpPr>
          <p:nvPr>
            <p:ph idx="1"/>
          </p:nvPr>
        </p:nvSpPr>
        <p:spPr/>
        <p:txBody>
          <a:bodyPr>
            <a:normAutofit lnSpcReduction="10000"/>
          </a:bodyPr>
          <a:lstStyle/>
          <a:p>
            <a:r>
              <a:rPr lang="en-IN" dirty="0" smtClean="0"/>
              <a:t>On his way back to the house he sees a small boat, full of strangers, rowing around the bay. Watching them he is convinced that they too are searching for the sunken Spanish ship, he returns to tell his uncle that he saw a stranger on the shore, and is surprised by Gordon's panicked dread. Charles realizes that the mariner whose grave he saw came ashore alive, and that his uncle murdered him. Gordon runs out into the storm, with Charles after him, only to see the strangers' ship caught in the Merry Men and destroyed.</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Plot summary (cont.)</a:t>
            </a:r>
            <a:endParaRPr lang="en-IN" dirty="0"/>
          </a:p>
        </p:txBody>
      </p:sp>
      <p:sp>
        <p:nvSpPr>
          <p:cNvPr id="3" name="Content Placeholder 2"/>
          <p:cNvSpPr>
            <a:spLocks noGrp="1"/>
          </p:cNvSpPr>
          <p:nvPr>
            <p:ph idx="1"/>
          </p:nvPr>
        </p:nvSpPr>
        <p:spPr/>
        <p:txBody>
          <a:bodyPr/>
          <a:lstStyle/>
          <a:p>
            <a:r>
              <a:rPr lang="en-IN" dirty="0" smtClean="0"/>
              <a:t>Further down the shore they find a man standing in the hull of the earlier wreck, a black man who speaks no language Charles knows. By sign language the stranger signifies that he is one of the strangers' party that was left behind, but Gordon, his guilty conscience overwhelming him, believes him to be the ghost of the man he murdered. Driven mad, Gordon flees into the storm and eventually flings himself into the sea, pursued by the silent stranger; both are swallowed up by the Merry Men.</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5233" y="2967335"/>
            <a:ext cx="3773534"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Thank you </a:t>
            </a:r>
            <a:endParaRPr lang="en-IN"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Who Is Robert Louis Stevenson?</a:t>
            </a:r>
            <a:br>
              <a:rPr lang="en-IN" b="1" dirty="0" smtClean="0"/>
            </a:br>
            <a:endParaRPr lang="en-IN" dirty="0"/>
          </a:p>
        </p:txBody>
      </p:sp>
      <p:sp>
        <p:nvSpPr>
          <p:cNvPr id="3" name="Content Placeholder 2"/>
          <p:cNvSpPr>
            <a:spLocks noGrp="1"/>
          </p:cNvSpPr>
          <p:nvPr>
            <p:ph idx="1"/>
          </p:nvPr>
        </p:nvSpPr>
        <p:spPr/>
        <p:txBody>
          <a:bodyPr>
            <a:normAutofit/>
          </a:bodyPr>
          <a:lstStyle/>
          <a:p>
            <a:r>
              <a:rPr lang="en-IN" dirty="0" smtClean="0"/>
              <a:t>Robert Louis Stevenson was a 19th-century Scottish writer notable for such novels as 'Treasure Island,' 'Kidnapped' and 'Strange Case of Dr. Jekyll and Mr. Hyde.‘</a:t>
            </a:r>
          </a:p>
          <a:p>
            <a:r>
              <a:rPr lang="en-IN" dirty="0" smtClean="0"/>
              <a:t>1850–1894</a:t>
            </a:r>
          </a:p>
          <a:p>
            <a:endParaRPr lang="en-IN" dirty="0" smtClean="0"/>
          </a:p>
          <a:p>
            <a:endParaRPr lang="en-IN" dirty="0"/>
          </a:p>
        </p:txBody>
      </p:sp>
      <p:pic>
        <p:nvPicPr>
          <p:cNvPr id="4" name="Picture 2" descr="C:\Users\safanasee\Desktop\robert-louis-stevenson-9494571-1-402.jpg"/>
          <p:cNvPicPr>
            <a:picLocks noChangeAspect="1" noChangeArrowheads="1"/>
          </p:cNvPicPr>
          <p:nvPr/>
        </p:nvPicPr>
        <p:blipFill>
          <a:blip r:embed="rId2"/>
          <a:srcRect/>
          <a:stretch>
            <a:fillRect/>
          </a:stretch>
        </p:blipFill>
        <p:spPr bwMode="auto">
          <a:xfrm>
            <a:off x="5357818" y="3357562"/>
            <a:ext cx="2857500" cy="28575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Robert Louis Stevenson</a:t>
            </a:r>
            <a:endParaRPr lang="en-IN" dirty="0"/>
          </a:p>
        </p:txBody>
      </p:sp>
      <p:sp>
        <p:nvSpPr>
          <p:cNvPr id="3" name="Content Placeholder 2"/>
          <p:cNvSpPr>
            <a:spLocks noGrp="1"/>
          </p:cNvSpPr>
          <p:nvPr>
            <p:ph idx="1"/>
          </p:nvPr>
        </p:nvSpPr>
        <p:spPr/>
        <p:txBody>
          <a:bodyPr>
            <a:normAutofit fontScale="92500"/>
          </a:bodyPr>
          <a:lstStyle/>
          <a:p>
            <a:endParaRPr lang="en-IN" dirty="0" smtClean="0"/>
          </a:p>
          <a:p>
            <a:r>
              <a:rPr lang="en-IN" dirty="0" smtClean="0"/>
              <a:t>Novelist Robert Louis Stevenson </a:t>
            </a:r>
            <a:r>
              <a:rPr lang="en-IN" dirty="0" err="1" smtClean="0"/>
              <a:t>traveled</a:t>
            </a:r>
            <a:r>
              <a:rPr lang="en-IN" dirty="0" smtClean="0"/>
              <a:t> often, and his global wanderings lent themselves well to his brand of fiction. Stevenson developed a desire to write early in life, having no interest in the family business of lighthouse engineering. He was often abroad, usually for health reasons, and his journeys led to some of his early literary works. Publishing his first volume at the age of 28, Stevenson became a literary celebrity during his life when works such as </a:t>
            </a:r>
            <a:r>
              <a:rPr lang="en-IN" i="1" dirty="0" smtClean="0"/>
              <a:t>Treasure Island, Kidnapped</a:t>
            </a:r>
            <a:r>
              <a:rPr lang="en-IN" dirty="0" smtClean="0"/>
              <a:t> and </a:t>
            </a:r>
            <a:r>
              <a:rPr lang="en-IN" i="1" dirty="0" smtClean="0"/>
              <a:t>Strange Case of Dr. Jekyll and Mr. Hyde</a:t>
            </a:r>
            <a:r>
              <a:rPr lang="en-IN" dirty="0" smtClean="0"/>
              <a:t> were released to eager audiences.</a:t>
            </a:r>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Early Life</a:t>
            </a:r>
            <a:br>
              <a:rPr lang="en-IN" b="1"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Robert Louis Balfour Stevenson was born in Edinburgh, Scotland, on November 13, 1850, to Thomas and Margaret Stevenson. Lighthouse design was his father's and his family's profession, and so at the age 17, Stevenson enrolled at Edinburgh University to study engineering, with the goal of following his father in the family business. Lighthouse design never appealed to Stevenson, though, and he began studying law instead. His spirit of adventure truly began to appear at this stage, and during his summer vacations, he </a:t>
            </a:r>
            <a:r>
              <a:rPr lang="en-IN" dirty="0" err="1" smtClean="0"/>
              <a:t>traveled</a:t>
            </a:r>
            <a:r>
              <a:rPr lang="en-IN" dirty="0" smtClean="0"/>
              <a:t> to France to be around young artists, both writers and painters. He emerged from law school in 1875 but did not practice, as, by this point, he felt that his calling was to be a writer.</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Final Years</a:t>
            </a:r>
            <a:br>
              <a:rPr lang="en-IN" b="1"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In June 1888, Stevenson and his family set sail from San Francisco, California, to travel the islands of the Pacific Ocean, stopping for stays at the Hawaiian Islands, where he became good friends with King </a:t>
            </a:r>
            <a:r>
              <a:rPr lang="en-IN" dirty="0" err="1" smtClean="0"/>
              <a:t>Kalākaua</a:t>
            </a:r>
            <a:r>
              <a:rPr lang="en-IN" dirty="0" smtClean="0"/>
              <a:t>. In 1889, they arrived in the Samoan islands, where they decided to build a house and settle. The island setting stimulated Stevenson's imagination, and, subsequently, influenced his writing during this time: Several of his later works are about the Pacific isles, including </a:t>
            </a:r>
            <a:r>
              <a:rPr lang="en-IN" i="1" dirty="0" smtClean="0"/>
              <a:t>The Wrecker</a:t>
            </a:r>
            <a:r>
              <a:rPr lang="en-IN" dirty="0" smtClean="0"/>
              <a:t> (1892), </a:t>
            </a:r>
            <a:r>
              <a:rPr lang="en-IN" i="1" dirty="0" smtClean="0"/>
              <a:t>Island Nights' Entertainments </a:t>
            </a:r>
            <a:r>
              <a:rPr lang="en-IN" dirty="0" smtClean="0"/>
              <a:t>(1893), </a:t>
            </a:r>
            <a:r>
              <a:rPr lang="en-IN" i="1" dirty="0" smtClean="0"/>
              <a:t>The Ebb-Tide</a:t>
            </a:r>
            <a:r>
              <a:rPr lang="en-IN" dirty="0" smtClean="0"/>
              <a:t> (1894) and </a:t>
            </a:r>
            <a:r>
              <a:rPr lang="en-IN" i="1" dirty="0" smtClean="0"/>
              <a:t>In the South Seas</a:t>
            </a:r>
            <a:r>
              <a:rPr lang="en-IN" dirty="0" smtClean="0"/>
              <a:t> (1896).</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Final Years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Toward the end of his life, Stevenson's South Seas writing included more of the everyday world, and both his nonfiction and fiction became more powerful than his earlier works. These more mature works not only brought Stevenson lasting fame, but they also helped to enhance his status with the literary establishment when his work was re-evaluated in the late 20th century, and his abilities were embraced by critics as much as his storytelling had always been by readers.</a:t>
            </a:r>
          </a:p>
          <a:p>
            <a:r>
              <a:rPr lang="en-IN" dirty="0" smtClean="0"/>
              <a:t>Stevenson died of a stroke on December 3, 1894, at his home in </a:t>
            </a:r>
            <a:r>
              <a:rPr lang="en-IN" dirty="0" err="1" smtClean="0"/>
              <a:t>Vailima</a:t>
            </a:r>
            <a:r>
              <a:rPr lang="en-IN" dirty="0" smtClean="0"/>
              <a:t>, Samoa. He was buried at the top of Mount </a:t>
            </a:r>
            <a:r>
              <a:rPr lang="en-IN" dirty="0" err="1" smtClean="0"/>
              <a:t>Vaea</a:t>
            </a:r>
            <a:r>
              <a:rPr lang="en-IN" dirty="0" smtClean="0"/>
              <a:t>, overlooking the sea.</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Plot summary</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The narrator, Charles </a:t>
            </a:r>
            <a:r>
              <a:rPr lang="en-IN" dirty="0" err="1" smtClean="0"/>
              <a:t>Darnaway</a:t>
            </a:r>
            <a:r>
              <a:rPr lang="en-IN" dirty="0" smtClean="0"/>
              <a:t>, a recent graduate of the </a:t>
            </a:r>
            <a:r>
              <a:rPr lang="en-IN" dirty="0" smtClean="0">
                <a:hlinkClick r:id="rId2"/>
              </a:rPr>
              <a:t>University of Edinburgh</a:t>
            </a:r>
            <a:r>
              <a:rPr lang="en-IN" dirty="0" smtClean="0"/>
              <a:t> travels to the remote island of </a:t>
            </a:r>
            <a:r>
              <a:rPr lang="en-IN" dirty="0" err="1" smtClean="0"/>
              <a:t>Aros</a:t>
            </a:r>
            <a:r>
              <a:rPr lang="en-IN" dirty="0" smtClean="0"/>
              <a:t> off the north-west coast of Scotland. </a:t>
            </a:r>
            <a:r>
              <a:rPr lang="en-IN" dirty="0" err="1" smtClean="0"/>
              <a:t>Aros</a:t>
            </a:r>
            <a:r>
              <a:rPr lang="en-IN" dirty="0" smtClean="0"/>
              <a:t> is the home of his uncle, Gordon </a:t>
            </a:r>
            <a:r>
              <a:rPr lang="en-IN" dirty="0" err="1" smtClean="0"/>
              <a:t>Darnaway</a:t>
            </a:r>
            <a:r>
              <a:rPr lang="en-IN" dirty="0" smtClean="0"/>
              <a:t>, a hard-hearted and alcoholic </a:t>
            </a:r>
            <a:r>
              <a:rPr lang="en-IN" dirty="0" smtClean="0">
                <a:hlinkClick r:id="rId3"/>
              </a:rPr>
              <a:t>Presbyterian</a:t>
            </a:r>
            <a:r>
              <a:rPr lang="en-IN" dirty="0" smtClean="0"/>
              <a:t>.</a:t>
            </a:r>
          </a:p>
          <a:p>
            <a:r>
              <a:rPr lang="en-IN" dirty="0" smtClean="0"/>
              <a:t>Charles has come in search of sunken treasure, as he believes a ship of the </a:t>
            </a:r>
            <a:r>
              <a:rPr lang="en-IN" dirty="0" smtClean="0">
                <a:hlinkClick r:id="rId4" tooltip="Spanish Armada"/>
              </a:rPr>
              <a:t>Spanish Armada</a:t>
            </a:r>
            <a:r>
              <a:rPr lang="en-IN" dirty="0" smtClean="0"/>
              <a:t> sank in the bay under his uncle's home long before. Charles hopes to use the treasure to restore the </a:t>
            </a:r>
            <a:r>
              <a:rPr lang="en-IN" dirty="0" err="1" smtClean="0"/>
              <a:t>Darnaways</a:t>
            </a:r>
            <a:r>
              <a:rPr lang="en-IN" dirty="0" smtClean="0"/>
              <a:t>' fortunes and marry Gordon's daughter (and Charles' cousin) Mary Ellen.</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Plot summary (cont.)</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Charles is rowed out to the promontory by the only other inhabitant, Gordon's servant </a:t>
            </a:r>
            <a:r>
              <a:rPr lang="en-IN" dirty="0" err="1" smtClean="0"/>
              <a:t>Rorie</a:t>
            </a:r>
            <a:r>
              <a:rPr lang="en-IN" dirty="0" smtClean="0"/>
              <a:t>. Charles is surprised to find both </a:t>
            </a:r>
            <a:r>
              <a:rPr lang="en-IN" dirty="0" err="1" smtClean="0"/>
              <a:t>Rorie</a:t>
            </a:r>
            <a:r>
              <a:rPr lang="en-IN" dirty="0" smtClean="0"/>
              <a:t> and Gordon anxious and full of foreboding, though both furtively evade his questions, he is further surprised to find his uncle's austere home decorated with expensive lamps and rugs. He realizes at once they must have come from a shipwreck, and feels uneasy about this looting of the dead, his cousin Mary Ellen confirms that a ship was recently cast away nearby, having been driven by a storm into the dreadful </a:t>
            </a:r>
            <a:r>
              <a:rPr lang="en-IN" dirty="0" smtClean="0">
                <a:hlinkClick r:id="rId2" tooltip="Breaking wave"/>
              </a:rPr>
              <a:t>breakers</a:t>
            </a:r>
            <a:r>
              <a:rPr lang="en-IN" dirty="0" smtClean="0"/>
              <a:t> around the promontory, breakers that roar a hundred feet high around the rocks and are called "the Merry Men" due to the vast noise they make, like shrieking laughter.</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Plot summary (cont.)</a:t>
            </a:r>
            <a:endParaRPr lang="en-IN" dirty="0"/>
          </a:p>
        </p:txBody>
      </p:sp>
      <p:sp>
        <p:nvSpPr>
          <p:cNvPr id="3" name="Content Placeholder 2"/>
          <p:cNvSpPr>
            <a:spLocks noGrp="1"/>
          </p:cNvSpPr>
          <p:nvPr>
            <p:ph idx="1"/>
          </p:nvPr>
        </p:nvSpPr>
        <p:spPr/>
        <p:txBody>
          <a:bodyPr>
            <a:normAutofit/>
          </a:bodyPr>
          <a:lstStyle/>
          <a:p>
            <a:r>
              <a:rPr lang="en-IN" dirty="0" smtClean="0"/>
              <a:t>Charles goes down to the shore on his treasure-hunt. While there he sees the shattered </a:t>
            </a:r>
            <a:r>
              <a:rPr lang="en-IN" dirty="0" smtClean="0">
                <a:hlinkClick r:id="rId2" tooltip="Hull (watercraft)"/>
              </a:rPr>
              <a:t>hull</a:t>
            </a:r>
            <a:r>
              <a:rPr lang="en-IN" dirty="0" smtClean="0"/>
              <a:t> of the wrecked ship, and also a fresh </a:t>
            </a:r>
            <a:r>
              <a:rPr lang="en-IN" dirty="0" smtClean="0">
                <a:hlinkClick r:id="rId3" tooltip="Grave (burial)"/>
              </a:rPr>
              <a:t>grave</a:t>
            </a:r>
            <a:r>
              <a:rPr lang="en-IN" dirty="0" smtClean="0"/>
              <a:t>,</a:t>
            </a:r>
          </a:p>
          <a:p>
            <a:pPr>
              <a:buNone/>
            </a:pPr>
            <a:endParaRPr lang="en-IN" dirty="0" smtClean="0"/>
          </a:p>
          <a:p>
            <a:r>
              <a:rPr lang="en-IN" dirty="0" smtClean="0"/>
              <a:t>he realizes the grave must be for the body of a </a:t>
            </a:r>
            <a:r>
              <a:rPr lang="en-IN" dirty="0" smtClean="0">
                <a:hlinkClick r:id="rId4" tooltip="Sailor"/>
              </a:rPr>
              <a:t>mariner</a:t>
            </a:r>
            <a:r>
              <a:rPr lang="en-IN" dirty="0" smtClean="0"/>
              <a:t> washed ashore. He takes this as a bad </a:t>
            </a:r>
            <a:r>
              <a:rPr lang="en-IN" dirty="0" smtClean="0">
                <a:hlinkClick r:id="rId5" tooltip="Omen"/>
              </a:rPr>
              <a:t>omen</a:t>
            </a:r>
            <a:r>
              <a:rPr lang="en-IN" dirty="0" smtClean="0"/>
              <a:t>,</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855</Words>
  <Application>Microsoft Office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THE MERRY MEN</vt:lpstr>
      <vt:lpstr>Who Is Robert Louis Stevenson? </vt:lpstr>
      <vt:lpstr>Robert Louis Stevenson</vt:lpstr>
      <vt:lpstr>Early Life </vt:lpstr>
      <vt:lpstr>Final Years </vt:lpstr>
      <vt:lpstr>Final Years</vt:lpstr>
      <vt:lpstr>Plot summary </vt:lpstr>
      <vt:lpstr>Plot summary (cont.)</vt:lpstr>
      <vt:lpstr>Plot summary (cont.)</vt:lpstr>
      <vt:lpstr>Plot summary (cont.)</vt:lpstr>
      <vt:lpstr>Plot summary (cont.)</vt:lpstr>
      <vt:lpstr>Plot summary (cont.)</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MERRY MEN</dc:title>
  <dc:creator>safanasee</dc:creator>
  <cp:lastModifiedBy>safanasee</cp:lastModifiedBy>
  <cp:revision>5</cp:revision>
  <dcterms:created xsi:type="dcterms:W3CDTF">2020-10-19T17:27:44Z</dcterms:created>
  <dcterms:modified xsi:type="dcterms:W3CDTF">2020-10-20T16:46:09Z</dcterms:modified>
</cp:coreProperties>
</file>