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88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1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3587B-9D2F-4BB8-A932-1CF99FF1892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50A71-B543-4C19-BF0B-C7BBCED85E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50A71-B543-4C19-BF0B-C7BBCED85ED5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E4B1-2037-49DD-BA53-7D9DDAD4A75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D0F5-4A85-4CD2-B059-C33A2BCF7F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E4B1-2037-49DD-BA53-7D9DDAD4A75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D0F5-4A85-4CD2-B059-C33A2BCF7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E4B1-2037-49DD-BA53-7D9DDAD4A75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D0F5-4A85-4CD2-B059-C33A2BCF7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E4B1-2037-49DD-BA53-7D9DDAD4A75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D0F5-4A85-4CD2-B059-C33A2BCF7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E4B1-2037-49DD-BA53-7D9DDAD4A75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FFD0F5-4A85-4CD2-B059-C33A2BCF7F1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E4B1-2037-49DD-BA53-7D9DDAD4A75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D0F5-4A85-4CD2-B059-C33A2BCF7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E4B1-2037-49DD-BA53-7D9DDAD4A75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D0F5-4A85-4CD2-B059-C33A2BCF7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E4B1-2037-49DD-BA53-7D9DDAD4A75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D0F5-4A85-4CD2-B059-C33A2BCF7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E4B1-2037-49DD-BA53-7D9DDAD4A75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D0F5-4A85-4CD2-B059-C33A2BCF7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E4B1-2037-49DD-BA53-7D9DDAD4A75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D0F5-4A85-4CD2-B059-C33A2BCF7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E4B1-2037-49DD-BA53-7D9DDAD4A75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D0F5-4A85-4CD2-B059-C33A2BCF7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A3E4B1-2037-49DD-BA53-7D9DDAD4A75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FFD0F5-4A85-4CD2-B059-C33A2BCF7F1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IN" sz="4000" dirty="0" err="1" smtClean="0">
                <a:latin typeface="Times New Roman" pitchFamily="18" charset="0"/>
                <a:cs typeface="Times New Roman" pitchFamily="18" charset="0"/>
              </a:rPr>
              <a:t>B.Nagia</a:t>
            </a:r>
            <a:endParaRPr lang="en-IN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   Assistant Professor of English</a:t>
            </a:r>
          </a:p>
          <a:p>
            <a:pPr>
              <a:buNone/>
            </a:pP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            H.K.R.H College</a:t>
            </a:r>
          </a:p>
          <a:p>
            <a:pPr>
              <a:buNone/>
            </a:pP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             New Literature</a:t>
            </a:r>
          </a:p>
          <a:p>
            <a:pPr>
              <a:buNone/>
            </a:pPr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Margaret Atwood – The Stone Angel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-20201021-WA00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8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5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en-IN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5400" dirty="0" smtClean="0">
                <a:latin typeface="Times New Roman" pitchFamily="18" charset="0"/>
                <a:cs typeface="Times New Roman" pitchFamily="18" charset="0"/>
              </a:rPr>
              <a:t>       THANK YOU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15148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1021-WA00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</TotalTime>
  <Words>24</Words>
  <Application>Microsoft Office PowerPoint</Application>
  <PresentationFormat>On-screen Show (4:3)</PresentationFormat>
  <Paragraphs>8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5</cp:revision>
  <dcterms:created xsi:type="dcterms:W3CDTF">2020-10-21T07:17:01Z</dcterms:created>
  <dcterms:modified xsi:type="dcterms:W3CDTF">2020-10-21T07:57:34Z</dcterms:modified>
</cp:coreProperties>
</file>