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3" r:id="rId4"/>
    <p:sldId id="257" r:id="rId5"/>
    <p:sldId id="264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AD4F34-840E-4590-A9AC-2DE9BE52E529}" type="datetimeFigureOut">
              <a:rPr lang="en-US" smtClean="0"/>
              <a:pPr/>
              <a:t>02-Mar-20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7F00C2-CBEF-4DD3-ACC1-B0F4F2BE249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Restoration Age- Henry Fielding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A.Rajamani</a:t>
            </a:r>
            <a:r>
              <a:rPr lang="en-US" dirty="0" smtClean="0"/>
              <a:t>,</a:t>
            </a:r>
          </a:p>
          <a:p>
            <a:r>
              <a:rPr lang="en-US" dirty="0" smtClean="0"/>
              <a:t>Assistant Professor,</a:t>
            </a:r>
          </a:p>
          <a:p>
            <a:r>
              <a:rPr lang="en-US" dirty="0" err="1" smtClean="0"/>
              <a:t>H.K.R.H.College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Uthamapalayam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Fielding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on 22</a:t>
            </a:r>
            <a:r>
              <a:rPr lang="en-US" baseline="30000" dirty="0" smtClean="0"/>
              <a:t>nd</a:t>
            </a:r>
            <a:r>
              <a:rPr lang="en-US" dirty="0" smtClean="0"/>
              <a:t> April, 1707 at </a:t>
            </a:r>
            <a:r>
              <a:rPr lang="en-US" dirty="0" err="1" smtClean="0"/>
              <a:t>Sharpham</a:t>
            </a:r>
            <a:r>
              <a:rPr lang="en-US" dirty="0" smtClean="0"/>
              <a:t> Park in Somersetshire</a:t>
            </a:r>
          </a:p>
          <a:p>
            <a:r>
              <a:rPr lang="en-US" dirty="0" smtClean="0"/>
              <a:t>Father - Edmund Fielding</a:t>
            </a:r>
          </a:p>
          <a:p>
            <a:r>
              <a:rPr lang="en-US" dirty="0" smtClean="0"/>
              <a:t>Mother – Sarah Gould</a:t>
            </a:r>
          </a:p>
          <a:p>
            <a:r>
              <a:rPr lang="en-US" dirty="0" smtClean="0"/>
              <a:t>Eldest Child</a:t>
            </a:r>
          </a:p>
          <a:p>
            <a:r>
              <a:rPr lang="en-US" dirty="0" smtClean="0"/>
              <a:t>His mother died in 1718</a:t>
            </a:r>
          </a:p>
          <a:p>
            <a:r>
              <a:rPr lang="en-US" dirty="0" smtClean="0"/>
              <a:t>Received early education from the family Chaplain, Mr. Oliver of </a:t>
            </a:r>
            <a:r>
              <a:rPr lang="en-US" dirty="0" err="1" smtClean="0"/>
              <a:t>Montcombe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Bible &amp; some traditional romances</a:t>
            </a:r>
          </a:p>
          <a:p>
            <a:r>
              <a:rPr lang="en-US" dirty="0" smtClean="0"/>
              <a:t> went to Eton and gained proficiency in classical languages - Greek and Latin</a:t>
            </a:r>
          </a:p>
          <a:p>
            <a:r>
              <a:rPr lang="en-US" dirty="0" smtClean="0"/>
              <a:t>Failure in love with Sarah</a:t>
            </a:r>
          </a:p>
          <a:p>
            <a:r>
              <a:rPr lang="en-US" dirty="0" smtClean="0"/>
              <a:t>Studied Civil Law, He returned to London in 1728</a:t>
            </a:r>
          </a:p>
          <a:p>
            <a:r>
              <a:rPr lang="en-US" dirty="0" smtClean="0"/>
              <a:t>Embarked upon a dramatic career and wrote comedy, farce, burlesque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in Several Masques(1728)</a:t>
            </a:r>
          </a:p>
          <a:p>
            <a:r>
              <a:rPr lang="en-US" dirty="0" smtClean="0"/>
              <a:t>The Temple Beau(1730)</a:t>
            </a:r>
          </a:p>
          <a:p>
            <a:r>
              <a:rPr lang="en-US" dirty="0" smtClean="0"/>
              <a:t>The Tragedy of Tragedies(1730-31)</a:t>
            </a:r>
          </a:p>
          <a:p>
            <a:r>
              <a:rPr lang="en-US" dirty="0" smtClean="0"/>
              <a:t>The Covent Garden Tragedy(1732)</a:t>
            </a:r>
          </a:p>
          <a:p>
            <a:r>
              <a:rPr lang="en-US" dirty="0" smtClean="0"/>
              <a:t>The Miser(1733)</a:t>
            </a:r>
          </a:p>
          <a:p>
            <a:r>
              <a:rPr lang="en-US" dirty="0" smtClean="0"/>
              <a:t>Don Quixote in England(1734)</a:t>
            </a:r>
          </a:p>
          <a:p>
            <a:r>
              <a:rPr lang="en-US" dirty="0" err="1" smtClean="0"/>
              <a:t>Pasquin</a:t>
            </a:r>
            <a:r>
              <a:rPr lang="en-US" dirty="0" smtClean="0"/>
              <a:t>(1736)</a:t>
            </a:r>
          </a:p>
          <a:p>
            <a:r>
              <a:rPr lang="en-US" dirty="0" smtClean="0"/>
              <a:t>The Historical Register for the Year(1737)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 </a:t>
            </a:r>
            <a:r>
              <a:rPr lang="en-US" i="1" dirty="0" err="1" smtClean="0"/>
              <a:t>Pasquin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The Register </a:t>
            </a:r>
            <a:r>
              <a:rPr lang="en-US" dirty="0" smtClean="0"/>
              <a:t>provoked the wrath of the authorities &amp; in 1737 they passed the Theatrical Licensing Act which reduced the number of theatres</a:t>
            </a:r>
          </a:p>
          <a:p>
            <a:r>
              <a:rPr lang="en-US" dirty="0" smtClean="0"/>
              <a:t>Lord Chamberlain’s license was made an indispensable preliminary condition for stage  production of any play</a:t>
            </a:r>
          </a:p>
          <a:p>
            <a:r>
              <a:rPr lang="en-US" dirty="0" smtClean="0"/>
              <a:t>Burlesque being the only successful line and it became impossible for him to get any license</a:t>
            </a:r>
          </a:p>
          <a:p>
            <a:r>
              <a:rPr lang="en-US" dirty="0" smtClean="0"/>
              <a:t>His dramatic career was abruptly cut short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Marriage Law, ‘The Champion’ (1739)</a:t>
            </a:r>
          </a:p>
          <a:p>
            <a:r>
              <a:rPr lang="en-US" smtClean="0"/>
              <a:t>Shamela(1740)</a:t>
            </a:r>
          </a:p>
          <a:p>
            <a:r>
              <a:rPr lang="en-US" smtClean="0"/>
              <a:t>Joseph Andrews(1742)</a:t>
            </a:r>
          </a:p>
          <a:p>
            <a:r>
              <a:rPr lang="en-US" smtClean="0"/>
              <a:t>Jonathan Wild(1743)</a:t>
            </a:r>
          </a:p>
          <a:p>
            <a:r>
              <a:rPr lang="en-US" smtClean="0"/>
              <a:t>Tom Jones(1749)</a:t>
            </a:r>
          </a:p>
          <a:p>
            <a:r>
              <a:rPr lang="en-US" smtClean="0"/>
              <a:t>Amelia (1751)</a:t>
            </a:r>
          </a:p>
          <a:p>
            <a:r>
              <a:rPr lang="en-US" smtClean="0"/>
              <a:t>Journal of a voyage to Lisbon(1754)</a:t>
            </a:r>
          </a:p>
          <a:p>
            <a:r>
              <a:rPr lang="en-US" smtClean="0"/>
              <a:t>Died in 1754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239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Restoration Age- Henry Fielding</vt:lpstr>
      <vt:lpstr>Henry Fielding</vt:lpstr>
      <vt:lpstr>Slide 3</vt:lpstr>
      <vt:lpstr>His Plays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20</cp:revision>
  <dcterms:created xsi:type="dcterms:W3CDTF">2020-03-01T16:04:00Z</dcterms:created>
  <dcterms:modified xsi:type="dcterms:W3CDTF">2020-03-02T08:12:18Z</dcterms:modified>
</cp:coreProperties>
</file>