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1" d="100"/>
          <a:sy n="61" d="100"/>
        </p:scale>
        <p:origin x="-154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9331D4D4-25D8-48BC-94F8-B3E82351AE56}" type="datetimeFigureOut">
              <a:rPr lang="en-US" smtClean="0"/>
              <a:pPr/>
              <a:t>20/10/2020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2FDD9E0-3564-431D-A073-EEFFD93E74B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31D4D4-25D8-48BC-94F8-B3E82351AE56}" type="datetimeFigureOut">
              <a:rPr lang="en-US" smtClean="0"/>
              <a:pPr/>
              <a:t>20/10/2020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FDD9E0-3564-431D-A073-EEFFD93E74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31D4D4-25D8-48BC-94F8-B3E82351AE56}" type="datetimeFigureOut">
              <a:rPr lang="en-US" smtClean="0"/>
              <a:pPr/>
              <a:t>20/10/2020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FDD9E0-3564-431D-A073-EEFFD93E74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31D4D4-25D8-48BC-94F8-B3E82351AE56}" type="datetimeFigureOut">
              <a:rPr lang="en-US" smtClean="0"/>
              <a:pPr/>
              <a:t>20/10/2020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FDD9E0-3564-431D-A073-EEFFD93E74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9331D4D4-25D8-48BC-94F8-B3E82351AE56}" type="datetimeFigureOut">
              <a:rPr lang="en-US" smtClean="0"/>
              <a:pPr/>
              <a:t>20/10/2020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2FDD9E0-3564-431D-A073-EEFFD93E74B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31D4D4-25D8-48BC-94F8-B3E82351AE56}" type="datetimeFigureOut">
              <a:rPr lang="en-US" smtClean="0"/>
              <a:pPr/>
              <a:t>20/10/2020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62FDD9E0-3564-431D-A073-EEFFD93E74B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331D4D4-25D8-48BC-94F8-B3E82351AE56}" type="datetimeFigureOut">
              <a:rPr lang="en-US" smtClean="0"/>
              <a:pPr/>
              <a:t>20/10/2020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62FDD9E0-3564-431D-A073-EEFFD93E74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331D4D4-25D8-48BC-94F8-B3E82351AE56}" type="datetimeFigureOut">
              <a:rPr lang="en-US" smtClean="0"/>
              <a:pPr/>
              <a:t>20/10/2020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2FDD9E0-3564-431D-A073-EEFFD93E74B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331D4D4-25D8-48BC-94F8-B3E82351AE56}" type="datetimeFigureOut">
              <a:rPr lang="en-US" smtClean="0"/>
              <a:pPr/>
              <a:t>20/10/2020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2FDD9E0-3564-431D-A073-EEFFD93E74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9331D4D4-25D8-48BC-94F8-B3E82351AE56}" type="datetimeFigureOut">
              <a:rPr lang="en-US" smtClean="0"/>
              <a:pPr/>
              <a:t>20/10/2020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2FDD9E0-3564-431D-A073-EEFFD93E74B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9331D4D4-25D8-48BC-94F8-B3E82351AE56}" type="datetimeFigureOut">
              <a:rPr lang="en-US" smtClean="0"/>
              <a:pPr/>
              <a:t>20/10/2020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2FDD9E0-3564-431D-A073-EEFFD93E74B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9331D4D4-25D8-48BC-94F8-B3E82351AE56}" type="datetimeFigureOut">
              <a:rPr lang="en-US" smtClean="0"/>
              <a:pPr/>
              <a:t>20/10/2020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2FDD9E0-3564-431D-A073-EEFFD93E74B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3500" dirty="0" smtClean="0">
                <a:solidFill>
                  <a:srgbClr val="92D050"/>
                </a:solidFill>
              </a:rPr>
              <a:t>ENGLISH FOR ENRICHEMNT – III</a:t>
            </a:r>
            <a:br>
              <a:rPr lang="en-US" sz="3500" dirty="0" smtClean="0">
                <a:solidFill>
                  <a:srgbClr val="92D050"/>
                </a:solidFill>
              </a:rPr>
            </a:br>
            <a:r>
              <a:rPr lang="en-US" sz="3500" dirty="0" smtClean="0">
                <a:solidFill>
                  <a:srgbClr val="92D050"/>
                </a:solidFill>
              </a:rPr>
              <a:t>(PART – II) </a:t>
            </a:r>
            <a:r>
              <a:rPr lang="en-US" sz="3500" dirty="0" smtClean="0"/>
              <a:t/>
            </a:r>
            <a:br>
              <a:rPr lang="en-US" sz="3500" dirty="0" smtClean="0"/>
            </a:br>
            <a:r>
              <a:rPr lang="en-US" sz="3500" dirty="0" smtClean="0">
                <a:solidFill>
                  <a:schemeClr val="accent6">
                    <a:lumMod val="90000"/>
                  </a:schemeClr>
                </a:solidFill>
              </a:rPr>
              <a:t>UNIT - III </a:t>
            </a:r>
            <a:br>
              <a:rPr lang="en-US" sz="3500" dirty="0" smtClean="0">
                <a:solidFill>
                  <a:schemeClr val="accent6">
                    <a:lumMod val="90000"/>
                  </a:schemeClr>
                </a:solidFill>
              </a:rPr>
            </a:br>
            <a:r>
              <a:rPr lang="en-US" sz="3500" dirty="0" smtClean="0">
                <a:solidFill>
                  <a:schemeClr val="accent6">
                    <a:lumMod val="90000"/>
                  </a:schemeClr>
                </a:solidFill>
              </a:rPr>
              <a:t>TOM SAWYER</a:t>
            </a:r>
            <a:endParaRPr lang="en-US" sz="3500" dirty="0"/>
          </a:p>
        </p:txBody>
      </p:sp>
      <p:sp>
        <p:nvSpPr>
          <p:cNvPr id="4" name="Subtitle 2"/>
          <p:cNvSpPr>
            <a:spLocks noGrp="1"/>
          </p:cNvSpPr>
          <p:nvPr>
            <p:ph type="subTitle" idx="1"/>
          </p:nvPr>
        </p:nvSpPr>
        <p:spPr>
          <a:xfrm>
            <a:off x="1291882" y="3429000"/>
            <a:ext cx="7394917" cy="2971800"/>
          </a:xfrm>
        </p:spPr>
        <p:txBody>
          <a:bodyPr>
            <a:normAutofit/>
          </a:bodyPr>
          <a:lstStyle/>
          <a:p>
            <a:pPr algn="ctr"/>
            <a:r>
              <a:rPr lang="en-US" sz="3500" dirty="0" smtClean="0">
                <a:solidFill>
                  <a:schemeClr val="accent2">
                    <a:lumMod val="60000"/>
                    <a:lumOff val="40000"/>
                  </a:schemeClr>
                </a:solidFill>
              </a:rPr>
              <a:t>BY</a:t>
            </a:r>
          </a:p>
          <a:p>
            <a:pPr algn="ctr"/>
            <a:r>
              <a:rPr lang="en-US" sz="3500" dirty="0" smtClean="0">
                <a:solidFill>
                  <a:schemeClr val="accent2">
                    <a:lumMod val="60000"/>
                    <a:lumOff val="40000"/>
                  </a:schemeClr>
                </a:solidFill>
              </a:rPr>
              <a:t>Mr. </a:t>
            </a:r>
            <a:r>
              <a:rPr lang="en-US" sz="3500" dirty="0" smtClean="0">
                <a:solidFill>
                  <a:schemeClr val="accent2">
                    <a:lumMod val="60000"/>
                    <a:lumOff val="40000"/>
                  </a:schemeClr>
                </a:solidFill>
              </a:rPr>
              <a:t>S. Mohamed </a:t>
            </a:r>
            <a:r>
              <a:rPr lang="en-US" sz="3500" dirty="0" err="1" smtClean="0">
                <a:solidFill>
                  <a:schemeClr val="accent2">
                    <a:lumMod val="60000"/>
                    <a:lumOff val="40000"/>
                  </a:schemeClr>
                </a:solidFill>
              </a:rPr>
              <a:t>Rowther</a:t>
            </a:r>
            <a:r>
              <a:rPr lang="en-US" sz="3500" dirty="0" smtClean="0">
                <a:solidFill>
                  <a:schemeClr val="accent2">
                    <a:lumMod val="60000"/>
                    <a:lumOff val="40000"/>
                  </a:schemeClr>
                </a:solidFill>
              </a:rPr>
              <a:t> </a:t>
            </a:r>
            <a:endParaRPr lang="en-US" sz="3500" dirty="0" smtClean="0">
              <a:solidFill>
                <a:schemeClr val="accent2">
                  <a:lumMod val="60000"/>
                  <a:lumOff val="40000"/>
                </a:schemeClr>
              </a:solidFill>
            </a:endParaRPr>
          </a:p>
          <a:p>
            <a:pPr algn="ctr"/>
            <a:r>
              <a:rPr lang="en-US" sz="3500" dirty="0" smtClean="0">
                <a:solidFill>
                  <a:schemeClr val="accent2">
                    <a:lumMod val="60000"/>
                    <a:lumOff val="40000"/>
                  </a:schemeClr>
                </a:solidFill>
              </a:rPr>
              <a:t>Assistant  Professor of English,</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About the Author</a:t>
            </a:r>
            <a:endParaRPr lang="en-US" dirty="0"/>
          </a:p>
        </p:txBody>
      </p:sp>
      <p:sp>
        <p:nvSpPr>
          <p:cNvPr id="3" name="Content Placeholder 2"/>
          <p:cNvSpPr>
            <a:spLocks noGrp="1"/>
          </p:cNvSpPr>
          <p:nvPr>
            <p:ph idx="1"/>
          </p:nvPr>
        </p:nvSpPr>
        <p:spPr>
          <a:xfrm>
            <a:off x="304800" y="1646237"/>
            <a:ext cx="8686800" cy="4526280"/>
          </a:xfrm>
        </p:spPr>
        <p:txBody>
          <a:bodyPr>
            <a:normAutofit lnSpcReduction="10000"/>
          </a:bodyPr>
          <a:lstStyle/>
          <a:p>
            <a:r>
              <a:rPr lang="en-US" dirty="0" smtClean="0"/>
              <a:t>Mark Twain (Pen name</a:t>
            </a:r>
          </a:p>
          <a:p>
            <a:r>
              <a:rPr lang="en-US" dirty="0" smtClean="0"/>
              <a:t>Samuel Langhorne Clemens(original name)</a:t>
            </a:r>
          </a:p>
          <a:p>
            <a:r>
              <a:rPr lang="en-US" dirty="0" smtClean="0"/>
              <a:t>Born in </a:t>
            </a:r>
            <a:r>
              <a:rPr lang="en-US" smtClean="0"/>
              <a:t>November 30, 1835.</a:t>
            </a:r>
            <a:endParaRPr lang="en-US" dirty="0" smtClean="0"/>
          </a:p>
          <a:p>
            <a:r>
              <a:rPr lang="en-US" dirty="0" smtClean="0"/>
              <a:t>Died in April 21, 1910. </a:t>
            </a:r>
          </a:p>
          <a:p>
            <a:r>
              <a:rPr lang="en-US" dirty="0" smtClean="0"/>
              <a:t>American writer.</a:t>
            </a:r>
          </a:p>
          <a:p>
            <a:r>
              <a:rPr lang="en-US" dirty="0" smtClean="0"/>
              <a:t>He had worked as a journalist, story writer etc,</a:t>
            </a:r>
          </a:p>
          <a:p>
            <a:r>
              <a:rPr lang="en-US" dirty="0" smtClean="0"/>
              <a:t>His novels The Adventures of Tom Sawyer and The Adventures of Huckleberry Finn considered as  The great American novels.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The novel entitled as </a:t>
            </a:r>
            <a:r>
              <a:rPr lang="en-US" dirty="0" smtClean="0">
                <a:solidFill>
                  <a:schemeClr val="accent6">
                    <a:lumMod val="90000"/>
                  </a:schemeClr>
                </a:solidFill>
              </a:rPr>
              <a:t>THE ADVENTURES OF TOM SAWYER</a:t>
            </a:r>
          </a:p>
          <a:p>
            <a:r>
              <a:rPr lang="en-US" dirty="0" smtClean="0"/>
              <a:t>Published in </a:t>
            </a:r>
            <a:r>
              <a:rPr lang="en-US" dirty="0" smtClean="0">
                <a:solidFill>
                  <a:schemeClr val="accent6">
                    <a:lumMod val="90000"/>
                  </a:schemeClr>
                </a:solidFill>
              </a:rPr>
              <a:t>1876</a:t>
            </a:r>
            <a:r>
              <a:rPr lang="en-US" dirty="0" smtClean="0"/>
              <a:t>.</a:t>
            </a:r>
          </a:p>
          <a:p>
            <a:r>
              <a:rPr lang="en-US" dirty="0" smtClean="0">
                <a:solidFill>
                  <a:schemeClr val="accent6">
                    <a:lumMod val="90000"/>
                  </a:schemeClr>
                </a:solidFill>
              </a:rPr>
              <a:t>Themes:</a:t>
            </a:r>
          </a:p>
          <a:p>
            <a:pPr lvl="1">
              <a:buNone/>
            </a:pPr>
            <a:r>
              <a:rPr lang="en-US" dirty="0" smtClean="0"/>
              <a:t>	Friendship</a:t>
            </a:r>
          </a:p>
          <a:p>
            <a:pPr lvl="1">
              <a:buNone/>
            </a:pPr>
            <a:r>
              <a:rPr lang="en-US" dirty="0" smtClean="0"/>
              <a:t>	Imagination</a:t>
            </a:r>
          </a:p>
          <a:p>
            <a:pPr lvl="1">
              <a:buNone/>
            </a:pPr>
            <a:r>
              <a:rPr lang="en-US" dirty="0" smtClean="0"/>
              <a:t>	Truth and falsehood</a:t>
            </a:r>
          </a:p>
          <a:p>
            <a:pPr lvl="1">
              <a:buNone/>
            </a:pPr>
            <a:r>
              <a:rPr lang="en-US" dirty="0" smtClean="0"/>
              <a:t>Semi autobiographical work by Mark Twain. </a:t>
            </a:r>
          </a:p>
          <a:p>
            <a:pPr>
              <a:buNone/>
            </a:pPr>
            <a:endParaRPr lang="en-US" dirty="0">
              <a:solidFill>
                <a:schemeClr val="accent6">
                  <a:lumMod val="9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CHARACTERS </a:t>
            </a:r>
            <a:endParaRPr lang="en-US" dirty="0"/>
          </a:p>
        </p:txBody>
      </p:sp>
      <p:sp>
        <p:nvSpPr>
          <p:cNvPr id="3" name="Content Placeholder 2"/>
          <p:cNvSpPr>
            <a:spLocks noGrp="1"/>
          </p:cNvSpPr>
          <p:nvPr>
            <p:ph idx="1"/>
          </p:nvPr>
        </p:nvSpPr>
        <p:spPr/>
        <p:txBody>
          <a:bodyPr>
            <a:normAutofit lnSpcReduction="10000"/>
          </a:bodyPr>
          <a:lstStyle/>
          <a:p>
            <a:r>
              <a:rPr lang="en-US" b="1" dirty="0" smtClean="0"/>
              <a:t>Tom Sawyer</a:t>
            </a:r>
            <a:r>
              <a:rPr lang="en-US" dirty="0" smtClean="0"/>
              <a:t> The main character of the novel. Everything revolves around him, and, except for a few brief chapters, he is present in every chapter.</a:t>
            </a:r>
          </a:p>
          <a:p>
            <a:r>
              <a:rPr lang="en-US" b="1" dirty="0" smtClean="0"/>
              <a:t>Aunt Polly</a:t>
            </a:r>
            <a:r>
              <a:rPr lang="en-US" dirty="0" smtClean="0"/>
              <a:t> Tom's aunt and legal guardian. She loves Tom dearly, but she does not know how to control him.</a:t>
            </a:r>
          </a:p>
          <a:p>
            <a:r>
              <a:rPr lang="en-US" b="1" dirty="0" smtClean="0"/>
              <a:t>Sidney</a:t>
            </a:r>
            <a:r>
              <a:rPr lang="en-US" dirty="0" smtClean="0"/>
              <a:t> Tom's half brother who plays the role of the obedient boy but who is, in reality, a sneak and a tattletale.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smtClean="0"/>
              <a:t>Mary</a:t>
            </a:r>
            <a:r>
              <a:rPr lang="en-US" dirty="0" smtClean="0"/>
              <a:t> Tom's cousin. She likes Tom very much but wants to change him and resorts to bribing him to be good.</a:t>
            </a:r>
          </a:p>
          <a:p>
            <a:r>
              <a:rPr lang="en-US" b="1" dirty="0" smtClean="0"/>
              <a:t>Becky Thatcher </a:t>
            </a:r>
            <a:r>
              <a:rPr lang="en-US" dirty="0" smtClean="0"/>
              <a:t>The pretty new girl to whom Tom is attracted. When trapped in the cave, she proves to be resolute and worthy of Tom's affections.</a:t>
            </a:r>
          </a:p>
          <a:p>
            <a:r>
              <a:rPr lang="en-US" b="1" dirty="0" smtClean="0"/>
              <a:t>Huckleberry Finn (Huck)</a:t>
            </a:r>
            <a:r>
              <a:rPr lang="en-US" dirty="0" smtClean="0"/>
              <a:t> The son of the town drunk, Huck has been the outcast from society his entire life. The adults look upon him as a disgrace and a bad influence; the youngsters look at him with envy because he has complete freedom to do whatever he likes.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Widow Douglas</a:t>
            </a:r>
            <a:r>
              <a:rPr lang="en-US" dirty="0" smtClean="0"/>
              <a:t> The wealthiest person in the town, she is good, kindhearted, and generous. Because of her nature, Injun Joe's planned revenge--mutilating her--becomes that much more horrible. She is saved by the activities of Huck Finn and becomes his guardian.</a:t>
            </a:r>
          </a:p>
          <a:p>
            <a:r>
              <a:rPr lang="en-US" b="1" dirty="0" smtClean="0"/>
              <a:t>Injun Joe</a:t>
            </a:r>
            <a:r>
              <a:rPr lang="en-US" dirty="0" smtClean="0"/>
              <a:t> He is the villain, the essence of evil in the novel.</a:t>
            </a:r>
          </a:p>
          <a:p>
            <a:r>
              <a:rPr lang="en-US" b="1" dirty="0" smtClean="0"/>
              <a:t>Muff Potter</a:t>
            </a:r>
            <a:r>
              <a:rPr lang="en-US" dirty="0" smtClean="0"/>
              <a:t> The harmless old drunk who is framed for Dr. Robinson's murder (which was actually committed by Injun Joe).</a:t>
            </a:r>
          </a:p>
          <a:p>
            <a:r>
              <a:rPr lang="en-US" b="1" dirty="0" smtClean="0"/>
              <a:t>Joe Harper</a:t>
            </a:r>
            <a:r>
              <a:rPr lang="en-US" dirty="0" smtClean="0"/>
              <a:t> Tom's closest friend and second in command in Tom's adventures. He is not as clever as Tom is, nor is he the leader that Tom is. On Jackson's Island, Joe is the first to want to return to the security of home.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23</TotalTime>
  <Words>100</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Foundry</vt:lpstr>
      <vt:lpstr>ENGLISH FOR ENRICHEMNT – III (PART – II)  UNIT - III  TOM SAWYER</vt:lpstr>
      <vt:lpstr>About the Author</vt:lpstr>
      <vt:lpstr>Introduction</vt:lpstr>
      <vt:lpstr>CHARACTERS </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ENRICHEMNT – III (PART – II)  UNIT - III  TOM SAWYER</dc:title>
  <dc:creator>Mathan</dc:creator>
  <cp:lastModifiedBy>Mathan</cp:lastModifiedBy>
  <cp:revision>9</cp:revision>
  <dcterms:created xsi:type="dcterms:W3CDTF">2020-08-10T09:16:23Z</dcterms:created>
  <dcterms:modified xsi:type="dcterms:W3CDTF">2020-10-20T14:15:50Z</dcterms:modified>
</cp:coreProperties>
</file>