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0BC7EF1-8943-4966-871C-DA22A68EE40E}"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0BC7EF1-8943-4966-871C-DA22A68EE40E}"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0BC7EF1-8943-4966-871C-DA22A68EE40E}"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0BC7EF1-8943-4966-871C-DA22A68EE40E}"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BC7EF1-8943-4966-871C-DA22A68EE40E}" type="datetimeFigureOut">
              <a:rPr lang="en-US" smtClean="0"/>
              <a:t>10/21/2020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0BC7EF1-8943-4966-871C-DA22A68EE40E}" type="datetimeFigureOut">
              <a:rPr lang="en-US" smtClean="0"/>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0BC7EF1-8943-4966-871C-DA22A68EE40E}" type="datetimeFigureOut">
              <a:rPr lang="en-US" smtClean="0"/>
              <a:t>10/21/2020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0BC7EF1-8943-4966-871C-DA22A68EE40E}" type="datetimeFigureOut">
              <a:rPr lang="en-US" smtClean="0"/>
              <a:t>10/21/2020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C7EF1-8943-4966-871C-DA22A68EE40E}" type="datetimeFigureOut">
              <a:rPr lang="en-US" smtClean="0"/>
              <a:t>10/21/2020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BC7EF1-8943-4966-871C-DA22A68EE40E}" type="datetimeFigureOut">
              <a:rPr lang="en-US" smtClean="0"/>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BC7EF1-8943-4966-871C-DA22A68EE40E}" type="datetimeFigureOut">
              <a:rPr lang="en-US" smtClean="0"/>
              <a:t>10/21/2020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4B7BA8-D569-47A2-81D4-CE02A40380D9}"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BC7EF1-8943-4966-871C-DA22A68EE40E}" type="datetimeFigureOut">
              <a:rPr lang="en-US" smtClean="0"/>
              <a:t>10/21/2020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B7BA8-D569-47A2-81D4-CE02A40380D9}"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071546"/>
            <a:ext cx="7772400" cy="1470025"/>
          </a:xfrm>
        </p:spPr>
        <p:txBody>
          <a:bodyPr/>
          <a:lstStyle/>
          <a:p>
            <a:r>
              <a:rPr lang="en-IN" dirty="0" smtClean="0"/>
              <a:t> TRANSIENCE    (POEM)                     BY  SAROJINI NAIDU</a:t>
            </a:r>
            <a:endParaRPr lang="en-IN" dirty="0"/>
          </a:p>
        </p:txBody>
      </p:sp>
      <p:sp>
        <p:nvSpPr>
          <p:cNvPr id="3" name="Subtitle 2"/>
          <p:cNvSpPr>
            <a:spLocks noGrp="1"/>
          </p:cNvSpPr>
          <p:nvPr>
            <p:ph type="subTitle" idx="1"/>
          </p:nvPr>
        </p:nvSpPr>
        <p:spPr/>
        <p:txBody>
          <a:bodyPr>
            <a:normAutofit fontScale="92500" lnSpcReduction="20000"/>
          </a:bodyPr>
          <a:lstStyle/>
          <a:p>
            <a:r>
              <a:rPr lang="en-IN" dirty="0" smtClean="0"/>
              <a:t>A.J.SALEEMA KATHOON</a:t>
            </a:r>
          </a:p>
          <a:p>
            <a:r>
              <a:rPr lang="en-IN" dirty="0" smtClean="0"/>
              <a:t>ASSISSTANT PROFESSOR OF ENGLISH</a:t>
            </a:r>
          </a:p>
          <a:p>
            <a:r>
              <a:rPr lang="en-IN" dirty="0" smtClean="0"/>
              <a:t>HAJEE KARUTHA ROWTHER HOWDOA COLLEGE, UTHAMAPALAYAM</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72" y="0"/>
            <a:ext cx="8229600" cy="1143000"/>
          </a:xfrm>
        </p:spPr>
        <p:txBody>
          <a:bodyPr/>
          <a:lstStyle/>
          <a:p>
            <a:r>
              <a:rPr lang="en-IN" dirty="0" smtClean="0"/>
              <a:t>Continues...</a:t>
            </a:r>
            <a:endParaRPr lang="en-IN" dirty="0"/>
          </a:p>
        </p:txBody>
      </p:sp>
      <p:sp>
        <p:nvSpPr>
          <p:cNvPr id="3" name="Content Placeholder 2"/>
          <p:cNvSpPr>
            <a:spLocks noGrp="1"/>
          </p:cNvSpPr>
          <p:nvPr>
            <p:ph idx="1"/>
          </p:nvPr>
        </p:nvSpPr>
        <p:spPr/>
        <p:txBody>
          <a:bodyPr/>
          <a:lstStyle/>
          <a:p>
            <a:r>
              <a:rPr lang="en-IN" dirty="0" smtClean="0"/>
              <a:t>Time destroys, but it also creates and rejuvenates. Instead of worrying , man should be creative and revitalising  power of Time.        With the passing of time, new joys and new hopes will come.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idx="1"/>
          </p:nvPr>
        </p:nvSpPr>
        <p:spPr/>
        <p:txBody>
          <a:bodyPr/>
          <a:lstStyle/>
          <a:p>
            <a:r>
              <a:rPr lang="en-IN" dirty="0" smtClean="0"/>
              <a:t>In short , the message of the poetess is one of optimism and it is rooted in the Hindu view of the cosmic law. With the passing of Time, greater and greater perfection is achieved till the finite merges with the Infinite.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357430"/>
            <a:ext cx="8229600" cy="1143000"/>
          </a:xfrm>
        </p:spPr>
        <p:txBody>
          <a:bodyPr/>
          <a:lstStyle/>
          <a:p>
            <a:r>
              <a:rPr lang="en-IN" dirty="0" smtClean="0"/>
              <a:t>Thank you</a:t>
            </a:r>
            <a:endParaRPr lang="en-IN" dirty="0"/>
          </a:p>
        </p:txBody>
      </p:sp>
      <p:sp>
        <p:nvSpPr>
          <p:cNvPr id="3" name="Content Placeholder 2"/>
          <p:cNvSpPr>
            <a:spLocks noGrp="1"/>
          </p:cNvSpPr>
          <p:nvPr>
            <p:ph idx="1"/>
          </p:nvPr>
        </p:nvSpPr>
        <p:spPr/>
        <p:txBody>
          <a:bodyPr/>
          <a:lstStyle/>
          <a:p>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About the poet</a:t>
            </a:r>
            <a:endParaRPr lang="en-IN" dirty="0"/>
          </a:p>
        </p:txBody>
      </p:sp>
      <p:sp>
        <p:nvSpPr>
          <p:cNvPr id="3" name="Content Placeholder 2"/>
          <p:cNvSpPr>
            <a:spLocks noGrp="1"/>
          </p:cNvSpPr>
          <p:nvPr>
            <p:ph idx="1"/>
          </p:nvPr>
        </p:nvSpPr>
        <p:spPr/>
        <p:txBody>
          <a:bodyPr/>
          <a:lstStyle/>
          <a:p>
            <a:r>
              <a:rPr lang="en-IN" dirty="0" err="1" smtClean="0"/>
              <a:t>Sarojini</a:t>
            </a:r>
            <a:r>
              <a:rPr lang="en-IN" dirty="0" smtClean="0"/>
              <a:t> Naidu was a famous Indian writer. She was  also a political activist, feminist and first Indian woman to be the president of the “Indian National Congress”. She was appointed as an Indian State Governor. Naidu was an ardent follower of Mahatma Gandhi.</a:t>
            </a: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Her  Literary Works</a:t>
            </a:r>
            <a:endParaRPr lang="en-IN" dirty="0"/>
          </a:p>
        </p:txBody>
      </p:sp>
      <p:sp>
        <p:nvSpPr>
          <p:cNvPr id="3" name="Content Placeholder 2"/>
          <p:cNvSpPr>
            <a:spLocks noGrp="1"/>
          </p:cNvSpPr>
          <p:nvPr>
            <p:ph idx="1"/>
          </p:nvPr>
        </p:nvSpPr>
        <p:spPr/>
        <p:txBody>
          <a:bodyPr/>
          <a:lstStyle/>
          <a:p>
            <a:r>
              <a:rPr lang="en-IN" dirty="0" smtClean="0"/>
              <a:t>Her first volume of poetry, “ The Golden Threshold ” (1905), was followed by “The Bird of Time” (1912). She published her collection of poems under the </a:t>
            </a:r>
            <a:r>
              <a:rPr lang="en-IN" dirty="0" err="1" smtClean="0"/>
              <a:t>titles“The</a:t>
            </a:r>
            <a:r>
              <a:rPr lang="en-IN" dirty="0" smtClean="0"/>
              <a:t> </a:t>
            </a:r>
            <a:r>
              <a:rPr lang="en-IN" dirty="0" err="1" smtClean="0"/>
              <a:t>Sceptred</a:t>
            </a:r>
            <a:r>
              <a:rPr lang="en-IN" dirty="0" smtClean="0"/>
              <a:t> Flute” (1928) and “The Feather of the Dawn” (1961). For her work in the field of poetry writing, </a:t>
            </a:r>
            <a:r>
              <a:rPr lang="en-IN" dirty="0" err="1" smtClean="0"/>
              <a:t>Sarojini</a:t>
            </a:r>
            <a:r>
              <a:rPr lang="en-IN" dirty="0" smtClean="0"/>
              <a:t> was given the title of “ Nightingale of India”.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Transience</a:t>
            </a:r>
            <a:endParaRPr lang="en-IN" dirty="0"/>
          </a:p>
        </p:txBody>
      </p:sp>
      <p:sp>
        <p:nvSpPr>
          <p:cNvPr id="3" name="Content Placeholder 2"/>
          <p:cNvSpPr>
            <a:spLocks noGrp="1"/>
          </p:cNvSpPr>
          <p:nvPr>
            <p:ph idx="1"/>
          </p:nvPr>
        </p:nvSpPr>
        <p:spPr/>
        <p:txBody>
          <a:bodyPr>
            <a:normAutofit fontScale="92500"/>
          </a:bodyPr>
          <a:lstStyle/>
          <a:p>
            <a:r>
              <a:rPr lang="en-IN" dirty="0"/>
              <a:t>Nay, do not grieve </a:t>
            </a:r>
            <a:r>
              <a:rPr lang="en-IN" dirty="0" err="1"/>
              <a:t>tho</a:t>
            </a:r>
            <a:r>
              <a:rPr lang="en-IN" dirty="0"/>
              <a:t>' life be full of sadness,</a:t>
            </a:r>
            <a:r>
              <a:rPr lang="en-IN" dirty="0" smtClean="0"/>
              <a:t/>
            </a:r>
            <a:br>
              <a:rPr lang="en-IN" dirty="0" smtClean="0"/>
            </a:br>
            <a:r>
              <a:rPr lang="en-IN" dirty="0"/>
              <a:t>Dawn will not veil her splendour for your grief,</a:t>
            </a:r>
            <a:r>
              <a:rPr lang="en-IN" dirty="0" smtClean="0"/>
              <a:t/>
            </a:r>
            <a:br>
              <a:rPr lang="en-IN" dirty="0" smtClean="0"/>
            </a:br>
            <a:r>
              <a:rPr lang="en-IN" dirty="0"/>
              <a:t>Nor spring deny their bright, appointed beauty</a:t>
            </a:r>
            <a:r>
              <a:rPr lang="en-IN" dirty="0" smtClean="0"/>
              <a:t/>
            </a:r>
            <a:br>
              <a:rPr lang="en-IN" dirty="0" smtClean="0"/>
            </a:br>
            <a:r>
              <a:rPr lang="en-IN" dirty="0"/>
              <a:t>To lotus blossom and </a:t>
            </a:r>
            <a:r>
              <a:rPr lang="en-IN" dirty="0" err="1"/>
              <a:t>ashoka</a:t>
            </a:r>
            <a:r>
              <a:rPr lang="en-IN" dirty="0"/>
              <a:t> leaf.</a:t>
            </a:r>
            <a:r>
              <a:rPr lang="en-IN" dirty="0" smtClean="0"/>
              <a:t/>
            </a:r>
            <a:br>
              <a:rPr lang="en-IN" dirty="0" smtClean="0"/>
            </a:br>
            <a:r>
              <a:rPr lang="en-IN" dirty="0" smtClean="0"/>
              <a:t/>
            </a:r>
            <a:br>
              <a:rPr lang="en-IN" dirty="0" smtClean="0"/>
            </a:br>
            <a:r>
              <a:rPr lang="en-IN" dirty="0"/>
              <a:t>Nay, do not pine, </a:t>
            </a:r>
            <a:r>
              <a:rPr lang="en-IN" dirty="0" err="1"/>
              <a:t>tho</a:t>
            </a:r>
            <a:r>
              <a:rPr lang="en-IN" dirty="0"/>
              <a:t>' life be dark with trouble,</a:t>
            </a:r>
            <a:r>
              <a:rPr lang="en-IN" dirty="0" smtClean="0"/>
              <a:t/>
            </a:r>
            <a:br>
              <a:rPr lang="en-IN" dirty="0" smtClean="0"/>
            </a:br>
            <a:r>
              <a:rPr lang="en-IN" dirty="0"/>
              <a:t>Time will not pause or tarry on his way;</a:t>
            </a:r>
            <a:r>
              <a:rPr lang="en-IN" dirty="0" smtClean="0"/>
              <a:t/>
            </a:r>
            <a:br>
              <a:rPr lang="en-IN" dirty="0" smtClean="0"/>
            </a:br>
            <a:r>
              <a:rPr lang="en-IN" dirty="0"/>
              <a:t>To-day that seems so long, so strange, so bitter,</a:t>
            </a:r>
            <a:r>
              <a:rPr lang="en-IN" dirty="0" smtClean="0"/>
              <a:t/>
            </a:r>
            <a:br>
              <a:rPr lang="en-IN" dirty="0" smtClean="0"/>
            </a:br>
            <a:r>
              <a:rPr lang="en-IN" dirty="0"/>
              <a:t>Will soon be some forgotten yesterday.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106" y="0"/>
            <a:ext cx="8229600" cy="1143000"/>
          </a:xfrm>
        </p:spPr>
        <p:txBody>
          <a:bodyPr/>
          <a:lstStyle/>
          <a:p>
            <a:r>
              <a:rPr lang="en-IN" dirty="0" smtClean="0"/>
              <a:t>Poem continues.....</a:t>
            </a:r>
            <a:endParaRPr lang="en-IN" dirty="0"/>
          </a:p>
        </p:txBody>
      </p:sp>
      <p:sp>
        <p:nvSpPr>
          <p:cNvPr id="3" name="Content Placeholder 2"/>
          <p:cNvSpPr>
            <a:spLocks noGrp="1"/>
          </p:cNvSpPr>
          <p:nvPr>
            <p:ph idx="1"/>
          </p:nvPr>
        </p:nvSpPr>
        <p:spPr/>
        <p:txBody>
          <a:bodyPr/>
          <a:lstStyle/>
          <a:p>
            <a:r>
              <a:rPr lang="en-IN" dirty="0"/>
              <a:t>Nay, do not weep; new hopes, new dreams, new faces,</a:t>
            </a:r>
            <a:r>
              <a:rPr lang="en-IN" dirty="0" smtClean="0"/>
              <a:t/>
            </a:r>
            <a:br>
              <a:rPr lang="en-IN" dirty="0" smtClean="0"/>
            </a:br>
            <a:r>
              <a:rPr lang="en-IN" dirty="0"/>
              <a:t>The unspent joy of all the unborn years,</a:t>
            </a:r>
            <a:r>
              <a:rPr lang="en-IN" dirty="0" smtClean="0"/>
              <a:t/>
            </a:r>
            <a:br>
              <a:rPr lang="en-IN" dirty="0" smtClean="0"/>
            </a:br>
            <a:r>
              <a:rPr lang="en-IN" dirty="0"/>
              <a:t>Will prove your heart a traitor to its sorrow,</a:t>
            </a:r>
            <a:r>
              <a:rPr lang="en-IN" dirty="0" smtClean="0"/>
              <a:t/>
            </a:r>
            <a:br>
              <a:rPr lang="en-IN" dirty="0" smtClean="0"/>
            </a:br>
            <a:r>
              <a:rPr lang="en-IN" dirty="0"/>
              <a:t>And make your eyes unfaithful to their tears.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Outline of the poem</a:t>
            </a:r>
            <a:endParaRPr lang="en-IN" dirty="0"/>
          </a:p>
        </p:txBody>
      </p:sp>
      <p:sp>
        <p:nvSpPr>
          <p:cNvPr id="3" name="Content Placeholder 2"/>
          <p:cNvSpPr>
            <a:spLocks noGrp="1"/>
          </p:cNvSpPr>
          <p:nvPr>
            <p:ph idx="1"/>
          </p:nvPr>
        </p:nvSpPr>
        <p:spPr/>
        <p:txBody>
          <a:bodyPr/>
          <a:lstStyle/>
          <a:p>
            <a:r>
              <a:rPr lang="en-IN" dirty="0" smtClean="0"/>
              <a:t>Transience means short-lived. The poem is a short lyric of twelve lines divided into three stanzas. Here the poet strikes an optimistic note in the poem. Life is no doubt, full of sadness. But we should not grieve at this. According to Hindu philosophy, sadness is short lived and joy is permanent.</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792" y="0"/>
            <a:ext cx="8229600" cy="1143000"/>
          </a:xfrm>
        </p:spPr>
        <p:txBody>
          <a:bodyPr/>
          <a:lstStyle/>
          <a:p>
            <a:r>
              <a:rPr lang="en-IN" dirty="0" smtClean="0"/>
              <a:t>Continues.......</a:t>
            </a:r>
            <a:endParaRPr lang="en-IN" dirty="0"/>
          </a:p>
        </p:txBody>
      </p:sp>
      <p:sp>
        <p:nvSpPr>
          <p:cNvPr id="3" name="Content Placeholder 2"/>
          <p:cNvSpPr>
            <a:spLocks noGrp="1"/>
          </p:cNvSpPr>
          <p:nvPr>
            <p:ph idx="1"/>
          </p:nvPr>
        </p:nvSpPr>
        <p:spPr/>
        <p:txBody>
          <a:bodyPr/>
          <a:lstStyle/>
          <a:p>
            <a:r>
              <a:rPr lang="en-IN" dirty="0" smtClean="0"/>
              <a:t>In the cosmic scheme of things, there is  constant renewal and growth, and there is also constant joy. Because the beauty and joy of nature are an expression of the divine joy in the work of creation. The work of creation is ever continuing, so nature is always beautiful. Man should learn this philosophy from nature.</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734" y="0"/>
            <a:ext cx="8229600" cy="1143000"/>
          </a:xfrm>
        </p:spPr>
        <p:txBody>
          <a:bodyPr/>
          <a:lstStyle/>
          <a:p>
            <a:r>
              <a:rPr lang="en-IN" dirty="0" smtClean="0"/>
              <a:t>Continues.....</a:t>
            </a:r>
            <a:endParaRPr lang="en-IN" dirty="0"/>
          </a:p>
        </p:txBody>
      </p:sp>
      <p:sp>
        <p:nvSpPr>
          <p:cNvPr id="3" name="Content Placeholder 2"/>
          <p:cNvSpPr>
            <a:spLocks noGrp="1"/>
          </p:cNvSpPr>
          <p:nvPr>
            <p:ph idx="1"/>
          </p:nvPr>
        </p:nvSpPr>
        <p:spPr/>
        <p:txBody>
          <a:bodyPr/>
          <a:lstStyle/>
          <a:p>
            <a:r>
              <a:rPr lang="en-IN" dirty="0" smtClean="0"/>
              <a:t>In spite of his grief, man may be sad, but the dawn continues to be beautiful.                Nature  continues to rejuvenates.....              Spring returns at the appointed time...      Lotus blossoms....                                        </a:t>
            </a:r>
            <a:r>
              <a:rPr lang="en-IN" dirty="0" err="1" smtClean="0"/>
              <a:t>Ashoka</a:t>
            </a:r>
            <a:r>
              <a:rPr lang="en-IN" dirty="0" smtClean="0"/>
              <a:t> leaves and flowers are beautiful.... ....once again...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68" y="0"/>
            <a:ext cx="8229600" cy="1143000"/>
          </a:xfrm>
        </p:spPr>
        <p:txBody>
          <a:bodyPr/>
          <a:lstStyle/>
          <a:p>
            <a:r>
              <a:rPr lang="en-IN" dirty="0" smtClean="0"/>
              <a:t>Continues......</a:t>
            </a:r>
            <a:endParaRPr lang="en-IN" dirty="0"/>
          </a:p>
        </p:txBody>
      </p:sp>
      <p:sp>
        <p:nvSpPr>
          <p:cNvPr id="3" name="Content Placeholder 2"/>
          <p:cNvSpPr>
            <a:spLocks noGrp="1"/>
          </p:cNvSpPr>
          <p:nvPr>
            <p:ph idx="1"/>
          </p:nvPr>
        </p:nvSpPr>
        <p:spPr/>
        <p:txBody>
          <a:bodyPr/>
          <a:lstStyle/>
          <a:p>
            <a:r>
              <a:rPr lang="en-IN" dirty="0" smtClean="0"/>
              <a:t>The cosmic principle is the principle of beauty and joy. This principle governs nature as well as human life. Man should draw consolation from this fact. Man must not grieve and feel sad , even life is full of sorrow and troubles. He should understands the fact that time does not stop its operation.</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506</Words>
  <Application>Microsoft Office PowerPoint</Application>
  <PresentationFormat>On-screen Show (4:3)</PresentationFormat>
  <Paragraphs>25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TRANSIENCE    (POEM)                     BY  SAROJINI NAIDU</vt:lpstr>
      <vt:lpstr>About the poet</vt:lpstr>
      <vt:lpstr>Her  Literary Works</vt:lpstr>
      <vt:lpstr>Transience</vt:lpstr>
      <vt:lpstr>Poem continues.....</vt:lpstr>
      <vt:lpstr>Outline of the poem</vt:lpstr>
      <vt:lpstr>Continues.......</vt:lpstr>
      <vt:lpstr>Continues.....</vt:lpstr>
      <vt:lpstr>Continues......</vt:lpstr>
      <vt:lpstr>Continues...</vt:lpstr>
      <vt:lpstr>conclusion</vt:lpstr>
      <vt:lpstr>Thank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TRANSIENCE(POEM)                     BY SAROJINI NAIDU</dc:title>
  <dc:creator>Saleema</dc:creator>
  <cp:lastModifiedBy>Saleema</cp:lastModifiedBy>
  <cp:revision>9</cp:revision>
  <dcterms:created xsi:type="dcterms:W3CDTF">2020-10-21T13:01:46Z</dcterms:created>
  <dcterms:modified xsi:type="dcterms:W3CDTF">2020-10-21T14:13:58Z</dcterms:modified>
</cp:coreProperties>
</file>