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FDD8-C2EE-4E99-AEA2-8F8A86D5E7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E2F30E-21A3-4979-BC15-C931AF28BA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4800" b="1" dirty="0" err="1" smtClean="0">
                <a:latin typeface="Algerian" panose="04020705040A02060702" pitchFamily="82" charset="0"/>
              </a:rPr>
              <a:t>T.S.Eliot</a:t>
            </a:r>
            <a:endParaRPr lang="en-US" sz="48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Course title  : Literary Criticism</a:t>
            </a:r>
            <a:endParaRPr lang="en-US" sz="4000" dirty="0" smtClean="0"/>
          </a:p>
          <a:p>
            <a:r>
              <a:rPr lang="en-US" sz="4000" dirty="0" smtClean="0"/>
              <a:t>Course code : 17PENC24</a:t>
            </a:r>
            <a:endParaRPr lang="en-US" sz="4000" dirty="0" smtClean="0"/>
          </a:p>
          <a:p>
            <a:r>
              <a:rPr lang="en-US" sz="4000" dirty="0" smtClean="0"/>
              <a:t>Staff name   : </a:t>
            </a:r>
            <a:r>
              <a:rPr lang="en-US" sz="4000" dirty="0" err="1" smtClean="0"/>
              <a:t>Vel</a:t>
            </a:r>
            <a:r>
              <a:rPr lang="en-US" sz="4000" dirty="0" smtClean="0"/>
              <a:t> </a:t>
            </a:r>
            <a:r>
              <a:rPr lang="en-US" sz="4000" dirty="0" err="1" smtClean="0"/>
              <a:t>Murugan</a:t>
            </a:r>
            <a:endParaRPr lang="en-US" sz="4000" dirty="0" smtClean="0"/>
          </a:p>
          <a:p>
            <a:r>
              <a:rPr lang="en-US" sz="4000" dirty="0" smtClean="0"/>
              <a:t>Unit             :  v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06062"/>
            <a:ext cx="11959369" cy="6400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" y="234243"/>
            <a:ext cx="11627291" cy="65371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unction of Criticism: T.S Eliot - Google Chrom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90152"/>
            <a:ext cx="11320530" cy="6767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03032"/>
            <a:ext cx="11741716" cy="66197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5" y="0"/>
            <a:ext cx="1153069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37" y="360608"/>
            <a:ext cx="8726163" cy="6349285"/>
          </a:xfrm>
        </p:spPr>
      </p:pic>
      <p:pic>
        <p:nvPicPr>
          <p:cNvPr id="1026" name="Picture 2" descr="T.S. Eliot - IM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155"/>
            <a:ext cx="3271137" cy="62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206061"/>
            <a:ext cx="11629974" cy="64556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4" y="103031"/>
            <a:ext cx="11271067" cy="66189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6" y="489396"/>
            <a:ext cx="11306027" cy="61432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ction of Criticism: T.S Eliot - Google Chrom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" y="270232"/>
            <a:ext cx="11665897" cy="65503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259</Words>
  <Application>WPS Presentation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Wingdings 3</vt:lpstr>
      <vt:lpstr>Arial</vt:lpstr>
      <vt:lpstr>Algerian</vt:lpstr>
      <vt:lpstr>Trebuchet MS</vt:lpstr>
      <vt:lpstr>Microsoft YaHei</vt:lpstr>
      <vt:lpstr>Arial Unicode MS</vt:lpstr>
      <vt:lpstr>Calibri</vt:lpstr>
      <vt:lpstr>Facet</vt:lpstr>
      <vt:lpstr>                    T.S.Eliot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Staff</cp:lastModifiedBy>
  <cp:revision>3</cp:revision>
  <dcterms:created xsi:type="dcterms:W3CDTF">2020-10-20T03:58:00Z</dcterms:created>
  <dcterms:modified xsi:type="dcterms:W3CDTF">2020-10-23T08:11:33Z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