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78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A450-3A2C-4F47-A070-FCC70FC037B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3FAD-1935-4377-B49D-D23C6117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EB0025-E808-4BFD-B4BE-30E6155122E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E5D961-EF95-4286-944D-ABF9B270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81000" y="18288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A.Sumaya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Banu M.A.,B.Ed.,M.Phil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Assistant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Professor of English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H.K.R.H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College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Womens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Writing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Room of One’s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Own-Virginia Woolf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3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1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31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20190128_1131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7999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32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7999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37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77200" cy="6857999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37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37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7999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43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45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7999"/>
          </a:xfr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45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190127_180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45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8153400" cy="670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4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52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4000" cy="7696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286000" y="2690336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7_1805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7_1805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17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1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18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77200" cy="70104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18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77200" cy="6858001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8_113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7999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</TotalTime>
  <Words>31</Words>
  <Application>Microsoft Office PowerPoint</Application>
  <PresentationFormat>On-screen Show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GOD</dc:creator>
  <cp:lastModifiedBy>NISHA</cp:lastModifiedBy>
  <cp:revision>24</cp:revision>
  <dcterms:created xsi:type="dcterms:W3CDTF">2019-01-28T05:50:17Z</dcterms:created>
  <dcterms:modified xsi:type="dcterms:W3CDTF">2020-01-28T06:41:40Z</dcterms:modified>
</cp:coreProperties>
</file>