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5343-056F-48CD-9009-88BB47AE0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C2012-F97E-4093-848F-9B0322AC3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504D5-C940-4F0A-9B12-C54B209D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15B71-F41F-4AF6-95B0-4D289196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3997-3F97-46CC-A42D-10C2BFE7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23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484D-040A-4F86-AFD3-A5DD0848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0314E-F14C-4ADE-9DE9-DCEA0E83B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4B2BC-E282-4490-8315-2BA50B7B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7672-3705-44A2-B604-2E7FD20B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A3D0-D8FF-430C-990F-FF1EAAB6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39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88334-5480-47A9-955C-775FBE150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AB5F6-7CD1-403C-B3D6-725AA29A7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2B1B-CEEF-4884-9AB1-5CE4F502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D652-983D-49DE-9B69-8FBA5643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72A8A-79AB-4444-ADDC-9DD6E693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19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4A7-73F2-44FC-9098-BB5C6538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7472-AD59-4C2B-AA61-A99FD1422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82A90-CF44-4F81-831A-89355E68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7FCF-E793-412D-9B7F-733442E6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71976-8637-4C51-ACFA-59A2CE6E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3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0FEF-2455-4195-AA6E-B9D40FA5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81002-6F4F-46C0-97C7-AC0E8E343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4333-FAE5-45BF-8A6E-BC040126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84B13-903E-4528-9225-13E1E3D0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6350-E4A4-4509-AC8C-0AE9BB42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776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1690-E455-4868-A57D-881FCA75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08E7B-96B8-4390-95C2-36EEAFEC0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B4C9F-65B7-4D86-9A8F-AEE150FEA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E1E5C-7533-458C-885C-532765FD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EBE9-F772-477F-B366-9FC712F2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EFCC7-1076-4A1D-B86C-1F41D14D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968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7700-CCCB-45D7-B7D7-90FB9947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9E25B-8D32-4E95-ADE2-0FB7CF25A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8741-75A5-4E53-BCFC-51ACD890C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331CD-C788-48CE-B140-40B569B4C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D1994-3F83-49EB-B5A0-1E23522B3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CC0D4-99DE-4305-A607-01CCB6D8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38EED-6A7F-4109-97E1-E2DD775A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77D3C-ECBF-4EBC-9F72-FB2D1164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89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9A15-D9FB-4F3E-8656-AC4AA0D9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9E8E8-7FBE-452F-AFD2-8F5CA736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8C48B-0093-46F0-91EF-7591C0B3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7198-A15C-4406-B3F1-EDC39F23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954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BC8B9-89FD-4CD4-9E8E-4428A349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EA505-8CF6-4444-B974-7206546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D32-20CD-49D0-9039-B37BD736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42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0F2C-E3AE-4D93-AEE5-036326D5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4420-2A18-4089-B5DB-FD5291E2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47058-98B7-42F0-BDDC-401050BB0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B5C19-CFA2-4183-9216-CAE634DF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88FE-E11E-4EBD-8366-EE1AE7D2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A447A-CCC6-4E4F-9DCC-6861DCF0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3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68A5-8FE2-4188-8D4B-9609D2D0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B7D37-A220-450A-A4CA-99A935731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29939-F2ED-430D-B71F-25211A062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950C9-A9F1-4398-9432-750FA787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88777-D214-4728-80D5-5237D326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D20CE-87C4-45C6-8A7D-D30531D5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02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EDB12-C04D-4F39-B9C0-D4DB41D8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A80D9-CD87-4465-B07A-14D4614B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0E5E-7C45-4CFD-9160-2549A55BC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B5A5-2AD2-4701-8D55-048CC8267DDF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71CC0-B8EC-46B9-8FF5-95EFCC628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82AF-BA65-4A22-8820-9D5055396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4850-116D-4B33-88FC-FAB778CA9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378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342879-AD17-4606-988F-BB815C1EB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07C3E-5BFB-42F9-981B-80BE5FBD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123D1-4140-4A7D-AD1B-76C9293D4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70A0F3-BA88-47C2-80B2-D2ADF23F6499}"/>
              </a:ext>
            </a:extLst>
          </p:cNvPr>
          <p:cNvSpPr/>
          <p:nvPr/>
        </p:nvSpPr>
        <p:spPr>
          <a:xfrm>
            <a:off x="412954" y="5793658"/>
            <a:ext cx="11366091" cy="93406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Arial Black" panose="020B0A04020102020204" pitchFamily="34" charset="0"/>
              </a:rPr>
              <a:t>Mr. S. </a:t>
            </a:r>
            <a:r>
              <a:rPr lang="en-US" sz="1800" dirty="0" err="1">
                <a:solidFill>
                  <a:schemeClr val="tx1"/>
                </a:solidFill>
                <a:latin typeface="Arial Black" panose="020B0A04020102020204" pitchFamily="34" charset="0"/>
              </a:rPr>
              <a:t>Abubacker</a:t>
            </a:r>
            <a:r>
              <a:rPr lang="en-US" sz="1800" dirty="0">
                <a:solidFill>
                  <a:schemeClr val="tx1"/>
                </a:solidFill>
                <a:latin typeface="Arial Black" panose="020B0A04020102020204" pitchFamily="34" charset="0"/>
              </a:rPr>
              <a:t> Siddiq/ Assistant Professor of English/ What is Literature?</a:t>
            </a:r>
            <a:endParaRPr lang="en-IN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C82FF-0FAC-4A87-B31E-F84F393CF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6442E-3C7E-4EEA-B666-84165CAA1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1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D2338-140D-421C-B010-3CB006D3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2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258F5-A7FF-4210-8627-D07C3F1D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31E92-609A-4E5D-95A9-868D3623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CB29B-61B7-478F-BBAC-3F5409B7A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1F846-65D2-4F91-B4AC-C08A69ED4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CF561-04E7-40D6-8E16-C544FB04C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6633A-9BE2-4C7B-B064-C98CCE355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02" y="0"/>
            <a:ext cx="893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814ED1-CADB-4554-B1C5-8DCB79A29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5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857920-F77B-49D8-B8FB-A8A2EB0E7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144DA-F43E-437E-B64A-B8E27F4F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E3FC5-3CE7-4DFF-8193-82A379AD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7DFFC-922A-432B-8F9F-C625CD9E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4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Sidi</dc:creator>
  <cp:lastModifiedBy>Abu Sidi</cp:lastModifiedBy>
  <cp:revision>10</cp:revision>
  <dcterms:created xsi:type="dcterms:W3CDTF">2020-09-20T17:35:38Z</dcterms:created>
  <dcterms:modified xsi:type="dcterms:W3CDTF">2020-10-20T14:04:36Z</dcterms:modified>
</cp:coreProperties>
</file>