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3" r:id="rId5"/>
    <p:sldId id="265" r:id="rId6"/>
    <p:sldId id="264" r:id="rId7"/>
    <p:sldId id="266" r:id="rId8"/>
    <p:sldId id="267" r:id="rId9"/>
    <p:sldId id="268" r:id="rId10"/>
    <p:sldId id="269" r:id="rId11"/>
    <p:sldId id="262" r:id="rId12"/>
    <p:sldId id="261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82" autoAdjust="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F2CF73F-AB83-4803-8279-45A90513D470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23FC72C-7DA4-44C3-9122-6D1A5E1BD3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2CF73F-AB83-4803-8279-45A90513D470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FC72C-7DA4-44C3-9122-6D1A5E1BD3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F2CF73F-AB83-4803-8279-45A90513D470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3FC72C-7DA4-44C3-9122-6D1A5E1BD3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2CF73F-AB83-4803-8279-45A90513D470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FC72C-7DA4-44C3-9122-6D1A5E1BD3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2CF73F-AB83-4803-8279-45A90513D470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23FC72C-7DA4-44C3-9122-6D1A5E1BD3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2CF73F-AB83-4803-8279-45A90513D470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FC72C-7DA4-44C3-9122-6D1A5E1BD3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2CF73F-AB83-4803-8279-45A90513D470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FC72C-7DA4-44C3-9122-6D1A5E1BD3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2CF73F-AB83-4803-8279-45A90513D470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FC72C-7DA4-44C3-9122-6D1A5E1BD3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2CF73F-AB83-4803-8279-45A90513D470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FC72C-7DA4-44C3-9122-6D1A5E1BD3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2CF73F-AB83-4803-8279-45A90513D470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FC72C-7DA4-44C3-9122-6D1A5E1BD3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2CF73F-AB83-4803-8279-45A90513D470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3FC72C-7DA4-44C3-9122-6D1A5E1BD3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F2CF73F-AB83-4803-8279-45A90513D470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23FC72C-7DA4-44C3-9122-6D1A5E1BD3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.in/url?sa=i&amp;url=https://govtjobtips.in/the-revolt-of-1857/&amp;psig=AOvVaw2qED5QisZTU7NmEoxbKjJU&amp;ust=1582128895745000&amp;source=images&amp;cd=vfe&amp;ved=0CAIQjRxqFwoTCODHtLC_2-cCFQAAAAAdAAAAAB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3200" b="1" dirty="0" smtClean="0">
              <a:solidFill>
                <a:schemeClr val="bg1"/>
              </a:solidFill>
              <a:latin typeface="Mistral" pitchFamily="66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Mistral" pitchFamily="66" charset="0"/>
              </a:rPr>
              <a:t>K.C RAIHANATH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Mistral" pitchFamily="66" charset="0"/>
              </a:rPr>
              <a:t>ASSISTANT PROFESSOR OF HISTORY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Mistral" pitchFamily="66" charset="0"/>
              </a:rPr>
              <a:t>HAJEE KARUTHA ROWTHER HOWDIA COLLEGE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Mistral" pitchFamily="66" charset="0"/>
              </a:rPr>
              <a:t>UTHAMAPALAYAM</a:t>
            </a:r>
            <a:endParaRPr lang="en-US" sz="3200" b="1" dirty="0">
              <a:solidFill>
                <a:schemeClr val="bg1"/>
              </a:solidFill>
              <a:latin typeface="Mistral" pitchFamily="66" charset="0"/>
            </a:endParaRPr>
          </a:p>
        </p:txBody>
      </p:sp>
      <p:pic>
        <p:nvPicPr>
          <p:cNvPr id="29698" name="Picture 2" descr="Image result for revolt of 185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790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mportant Centres Of The Revolt&#10; Meerut&#10; Delhi&#10; Oudh&#10; Kanpur&#10; Jhansi&#10; Gwalior&#10;Many of the common people, like the p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29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NANA SAHIB TANTYA TOPE MANGAL PANDEY&#10;KUNWAR SINGH BAHADUR SHAH ZAFAR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IN CENTRES OF REVOLT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8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Leaders like Rani Lakshmi Bai ,Tantia Tope&#10;and Nana Saheb also joined the fight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MAJOR IMPACT OF THE&#10;REVOLT&#10;… the revolt was the first effort towards freedom and&#10;independence.&#10;People from different part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Revolt of 1857: India's first War of Independ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thank you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Other Names of Revolt of the 1857</a:t>
            </a:r>
            <a:endParaRPr lang="en-US" sz="60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5181600" cy="5248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3600" b="1" dirty="0" err="1" smtClean="0">
                <a:latin typeface="Calibri" pitchFamily="34" charset="0"/>
              </a:rPr>
              <a:t>Sepoy</a:t>
            </a:r>
            <a:r>
              <a:rPr lang="en-US" sz="3600" b="1" dirty="0" smtClean="0">
                <a:latin typeface="Calibri" pitchFamily="34" charset="0"/>
              </a:rPr>
              <a:t> Mutiny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3600" b="1" dirty="0" smtClean="0">
                <a:latin typeface="Calibri" pitchFamily="34" charset="0"/>
              </a:rPr>
              <a:t>Great Rebellion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3600" b="1" dirty="0" smtClean="0">
                <a:latin typeface="Calibri" pitchFamily="34" charset="0"/>
              </a:rPr>
              <a:t>Indian Resurrection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3600" b="1" dirty="0" smtClean="0">
                <a:latin typeface="Calibri" pitchFamily="34" charset="0"/>
              </a:rPr>
              <a:t>First War of Indian Independence” </a:t>
            </a:r>
            <a:endParaRPr lang="en-US" sz="3600" b="1" dirty="0">
              <a:latin typeface="Calibri" pitchFamily="34" charset="0"/>
            </a:endParaRPr>
          </a:p>
        </p:txBody>
      </p:sp>
      <p:pic>
        <p:nvPicPr>
          <p:cNvPr id="28674" name="Picture 2" descr="Image result for revolt of 18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600200"/>
            <a:ext cx="4953000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3716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CAUSES OF THE REVOLT</a:t>
            </a:r>
            <a:endParaRPr lang="en-US" sz="54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5257800" cy="52485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b="1" dirty="0" smtClean="0"/>
              <a:t> </a:t>
            </a:r>
            <a:r>
              <a:rPr lang="en-US" sz="3200" b="1" dirty="0" smtClean="0"/>
              <a:t>Political Causes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3200" b="1" dirty="0" smtClean="0"/>
              <a:t> Economic Causes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3200" b="1" dirty="0" smtClean="0"/>
              <a:t> Socio- Religious Causes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3200" b="1" dirty="0" smtClean="0"/>
              <a:t> Military Causes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§"/>
            </a:pPr>
            <a:r>
              <a:rPr lang="en-US" sz="3200" b="1" dirty="0" smtClean="0"/>
              <a:t>Administrative Causes</a:t>
            </a:r>
          </a:p>
        </p:txBody>
      </p:sp>
      <p:pic>
        <p:nvPicPr>
          <p:cNvPr id="27650" name="Picture 2" descr="Image result for revolt of 18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600200"/>
            <a:ext cx="4267200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LITICAL CAUSES&#10;Lord Dalhousie’s policy&#10;of annexation and the&#10;Doctrine of Lapse&#10;had made the&#10;Indian rulers angry and inse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1463040"/>
          </a:xfrm>
        </p:spPr>
        <p:txBody>
          <a:bodyPr>
            <a:normAutofit/>
          </a:bodyPr>
          <a:lstStyle/>
          <a:p>
            <a:r>
              <a:rPr lang="en-US" sz="48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Economic Causes</a:t>
            </a:r>
            <a:endParaRPr lang="en-US" sz="48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5791200" cy="52485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 smtClean="0"/>
              <a:t>Eviction of Land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 smtClean="0"/>
              <a:t>Heavy Taxation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 smtClean="0"/>
              <a:t>Discriminatory Tariff Policies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 smtClean="0"/>
              <a:t>Destruction of traditional handicrafts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 smtClean="0"/>
              <a:t>Breakdown of village self sufficiency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 smtClean="0"/>
              <a:t>Commercialisation of Agriculture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 smtClean="0"/>
              <a:t>De-industrialaisation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 smtClean="0"/>
              <a:t>Drain of Wealth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25602" name="Picture 2" descr="Image result for revolt of 18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600200"/>
            <a:ext cx="3733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OCIAL CAUSES&#10;The practice of sati was abolished. Widow&#10;remarriage was encouraged. Child&#10;marriage, was not allowed. Inte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MILITARY CAUSES&#10;Immense&#10;discrimination between&#10;the British and the&#10;Indians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THE OUTBURST&#10;On 9th May 1857 some sepoys in Meerut&#10;revolted against their British officers.&#10;Their Crime: These troopers h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Immediate Cause&#10;A rumour had spread that the new cartridge,&#10;to be loaded, in the Enfield rifle was greased&#10;with the fat 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414</TotalTime>
  <Words>76</Words>
  <Application>Microsoft Office PowerPoint</Application>
  <PresentationFormat>On-screen Show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Opulent</vt:lpstr>
      <vt:lpstr>Slide 1</vt:lpstr>
      <vt:lpstr>Other Names of Revolt of the 1857</vt:lpstr>
      <vt:lpstr>CAUSES OF THE REVOLT</vt:lpstr>
      <vt:lpstr>Slide 4</vt:lpstr>
      <vt:lpstr>Economic Causes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REVOLT OF  1857</dc:title>
  <dc:creator>Prince</dc:creator>
  <cp:lastModifiedBy>USER</cp:lastModifiedBy>
  <cp:revision>20</cp:revision>
  <dcterms:created xsi:type="dcterms:W3CDTF">2020-02-16T12:28:38Z</dcterms:created>
  <dcterms:modified xsi:type="dcterms:W3CDTF">2020-10-20T15:13:32Z</dcterms:modified>
</cp:coreProperties>
</file>