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1" r:id="rId2"/>
    <p:sldId id="257" r:id="rId3"/>
    <p:sldId id="258" r:id="rId4"/>
    <p:sldId id="259" r:id="rId5"/>
    <p:sldId id="274" r:id="rId6"/>
    <p:sldId id="275" r:id="rId7"/>
    <p:sldId id="289" r:id="rId8"/>
    <p:sldId id="260" r:id="rId9"/>
    <p:sldId id="261" r:id="rId10"/>
    <p:sldId id="276" r:id="rId11"/>
    <p:sldId id="277" r:id="rId12"/>
    <p:sldId id="262" r:id="rId13"/>
    <p:sldId id="263" r:id="rId14"/>
    <p:sldId id="264" r:id="rId15"/>
    <p:sldId id="290" r:id="rId16"/>
    <p:sldId id="278" r:id="rId17"/>
    <p:sldId id="265" r:id="rId18"/>
    <p:sldId id="266" r:id="rId19"/>
    <p:sldId id="267" r:id="rId20"/>
    <p:sldId id="279" r:id="rId21"/>
    <p:sldId id="280" r:id="rId22"/>
    <p:sldId id="281" r:id="rId23"/>
    <p:sldId id="268" r:id="rId24"/>
    <p:sldId id="269" r:id="rId25"/>
    <p:sldId id="270" r:id="rId26"/>
    <p:sldId id="282" r:id="rId27"/>
    <p:sldId id="283" r:id="rId28"/>
    <p:sldId id="284" r:id="rId29"/>
    <p:sldId id="271" r:id="rId30"/>
    <p:sldId id="285" r:id="rId31"/>
    <p:sldId id="286" r:id="rId32"/>
    <p:sldId id="287" r:id="rId33"/>
    <p:sldId id="288" r:id="rId34"/>
    <p:sldId id="272" r:id="rId35"/>
    <p:sldId id="273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4DC8EC3-15FC-4DB3-8F31-E8558991B5D0}" type="datetimeFigureOut">
              <a:rPr lang="en-IN" smtClean="0"/>
              <a:pPr/>
              <a:t>21-10-2020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08D0345-AE07-42E6-8D69-8889B9B40F2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94481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C8EC3-15FC-4DB3-8F31-E8558991B5D0}" type="datetimeFigureOut">
              <a:rPr lang="en-IN" smtClean="0"/>
              <a:pPr/>
              <a:t>21-10-2020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D0345-AE07-42E6-8D69-8889B9B40F2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8841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C8EC3-15FC-4DB3-8F31-E8558991B5D0}" type="datetimeFigureOut">
              <a:rPr lang="en-IN" smtClean="0"/>
              <a:pPr/>
              <a:t>21-10-2020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D0345-AE07-42E6-8D69-8889B9B40F2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9447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C8EC3-15FC-4DB3-8F31-E8558991B5D0}" type="datetimeFigureOut">
              <a:rPr lang="en-IN" smtClean="0"/>
              <a:pPr/>
              <a:t>21-10-2020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D0345-AE07-42E6-8D69-8889B9B40F26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902439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C8EC3-15FC-4DB3-8F31-E8558991B5D0}" type="datetimeFigureOut">
              <a:rPr lang="en-IN" smtClean="0"/>
              <a:pPr/>
              <a:t>21-10-2020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D0345-AE07-42E6-8D69-8889B9B40F2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020029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C8EC3-15FC-4DB3-8F31-E8558991B5D0}" type="datetimeFigureOut">
              <a:rPr lang="en-IN" smtClean="0"/>
              <a:pPr/>
              <a:t>21-10-2020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D0345-AE07-42E6-8D69-8889B9B40F26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49633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C8EC3-15FC-4DB3-8F31-E8558991B5D0}" type="datetimeFigureOut">
              <a:rPr lang="en-IN" smtClean="0"/>
              <a:pPr/>
              <a:t>21-10-2020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D0345-AE07-42E6-8D69-8889B9B40F2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30709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C8EC3-15FC-4DB3-8F31-E8558991B5D0}" type="datetimeFigureOut">
              <a:rPr lang="en-IN" smtClean="0"/>
              <a:pPr/>
              <a:t>21-10-2020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D0345-AE07-42E6-8D69-8889B9B40F2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451775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C8EC3-15FC-4DB3-8F31-E8558991B5D0}" type="datetimeFigureOut">
              <a:rPr lang="en-IN" smtClean="0"/>
              <a:pPr/>
              <a:t>21-10-2020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D0345-AE07-42E6-8D69-8889B9B40F2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082465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C8EC3-15FC-4DB3-8F31-E8558991B5D0}" type="datetimeFigureOut">
              <a:rPr lang="en-IN" smtClean="0"/>
              <a:pPr/>
              <a:t>21-10-2020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D0345-AE07-42E6-8D69-8889B9B40F2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107149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C8EC3-15FC-4DB3-8F31-E8558991B5D0}" type="datetimeFigureOut">
              <a:rPr lang="en-IN" smtClean="0"/>
              <a:pPr/>
              <a:t>21-10-2020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D0345-AE07-42E6-8D69-8889B9B40F2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828078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C8EC3-15FC-4DB3-8F31-E8558991B5D0}" type="datetimeFigureOut">
              <a:rPr lang="en-IN" smtClean="0"/>
              <a:pPr/>
              <a:t>21-10-2020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D0345-AE07-42E6-8D69-8889B9B40F2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236206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C8EC3-15FC-4DB3-8F31-E8558991B5D0}" type="datetimeFigureOut">
              <a:rPr lang="en-IN" smtClean="0"/>
              <a:pPr/>
              <a:t>21-10-2020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D0345-AE07-42E6-8D69-8889B9B40F2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955186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C8EC3-15FC-4DB3-8F31-E8558991B5D0}" type="datetimeFigureOut">
              <a:rPr lang="en-IN" smtClean="0"/>
              <a:pPr/>
              <a:t>21-10-2020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D0345-AE07-42E6-8D69-8889B9B40F2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8269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C8EC3-15FC-4DB3-8F31-E8558991B5D0}" type="datetimeFigureOut">
              <a:rPr lang="en-IN" smtClean="0"/>
              <a:pPr/>
              <a:t>21-10-2020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D0345-AE07-42E6-8D69-8889B9B40F2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232913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C8EC3-15FC-4DB3-8F31-E8558991B5D0}" type="datetimeFigureOut">
              <a:rPr lang="en-IN" smtClean="0"/>
              <a:pPr/>
              <a:t>21-10-2020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D0345-AE07-42E6-8D69-8889B9B40F2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23680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C8EC3-15FC-4DB3-8F31-E8558991B5D0}" type="datetimeFigureOut">
              <a:rPr lang="en-IN" smtClean="0"/>
              <a:pPr/>
              <a:t>21-10-2020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D0345-AE07-42E6-8D69-8889B9B40F2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17514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4DC8EC3-15FC-4DB3-8F31-E8558991B5D0}" type="datetimeFigureOut">
              <a:rPr lang="en-IN" smtClean="0"/>
              <a:pPr/>
              <a:t>21-10-2020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08D0345-AE07-42E6-8D69-8889B9B40F2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28215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smtClean="0"/>
              <a:t>South Indian Architecture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IN" b="1" dirty="0" err="1" smtClean="0"/>
              <a:t>Raihanath</a:t>
            </a:r>
            <a:r>
              <a:rPr lang="en-IN" b="1" dirty="0" smtClean="0"/>
              <a:t> KC     </a:t>
            </a:r>
          </a:p>
          <a:p>
            <a:r>
              <a:rPr lang="en-IN" b="1" dirty="0" smtClean="0"/>
              <a:t>Asst. Professor of History</a:t>
            </a:r>
          </a:p>
          <a:p>
            <a:r>
              <a:rPr lang="en-IN" b="1" dirty="0" smtClean="0"/>
              <a:t>H.K.R.H COLLEGE</a:t>
            </a:r>
            <a:endParaRPr lang="en-IN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E6A2DDBC-7E4B-4569-97D3-2EEDD4B69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463550"/>
            <a:ext cx="10959547" cy="57914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9121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26D71433-C1CF-4C40-8B41-A4F047135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487" y="619539"/>
            <a:ext cx="10827025" cy="56719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0174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4212F3-1E38-4C64-884F-8E6F3E4DF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49577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SOLID ROCK</a:t>
            </a:r>
          </a:p>
          <a:p>
            <a:pPr>
              <a:lnSpc>
                <a:spcPct val="150000"/>
              </a:lnSpc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MANDAPAS</a:t>
            </a:r>
          </a:p>
          <a:p>
            <a:pPr>
              <a:lnSpc>
                <a:spcPct val="150000"/>
              </a:lnSpc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PILLARED ROCK</a:t>
            </a:r>
          </a:p>
          <a:p>
            <a:pPr>
              <a:lnSpc>
                <a:spcPct val="150000"/>
              </a:lnSpc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PHASE PALLAVA ARCHITECTURE ARE MODELLED ON THE BHUDDIST VIHARAS OR MONASTERIES</a:t>
            </a:r>
          </a:p>
          <a:p>
            <a:pPr>
              <a:lnSpc>
                <a:spcPct val="150000"/>
              </a:lnSpc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DHARMAPUTRA OR DHARMARAJA RATHA –LARGEST</a:t>
            </a:r>
          </a:p>
          <a:p>
            <a:pPr>
              <a:lnSpc>
                <a:spcPct val="150000"/>
              </a:lnSpc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DRAUPATHI RATHA  - SMALLEST AND MOST ELEGANT</a:t>
            </a:r>
          </a:p>
        </p:txBody>
      </p:sp>
    </p:spTree>
    <p:extLst>
      <p:ext uri="{BB962C8B-B14F-4D97-AF65-F5344CB8AC3E}">
        <p14:creationId xmlns="" xmlns:p14="http://schemas.microsoft.com/office/powerpoint/2010/main" val="49574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9B5C7CF-72D1-45B4-A7AD-33CF5CA0B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RATHAS HAVE AROUND THEM IMAGES OF LION ,ELEPHENTS AND BULLS CARVED ON ROCKS AS SYMBOLS OF DURGA,INDRA AND SHIVA RESPECTIVELY</a:t>
            </a:r>
          </a:p>
        </p:txBody>
      </p:sp>
    </p:spTree>
    <p:extLst>
      <p:ext uri="{BB962C8B-B14F-4D97-AF65-F5344CB8AC3E}">
        <p14:creationId xmlns="" xmlns:p14="http://schemas.microsoft.com/office/powerpoint/2010/main" val="170305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73D482C-8E28-4AA6-BA22-2ED5C90B2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49577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KAILASANATHA TEMPLE IS THE LARGEST – STRUCTURAL TEMPLES</a:t>
            </a:r>
          </a:p>
          <a:p>
            <a:pPr>
              <a:lnSpc>
                <a:spcPct val="150000"/>
              </a:lnSpc>
            </a:pP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VAIKUNTA PERUMAL TEMPLE-KANCHI</a:t>
            </a:r>
          </a:p>
          <a:p>
            <a:pPr>
              <a:lnSpc>
                <a:spcPct val="150000"/>
              </a:lnSpc>
            </a:pP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SHORE TEMPLE AT MAHABALIPURAM (NARASIMHAVARMAN II)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the courtyard is surrounded by number of NANDIS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outer walls separated by LION figures</a:t>
            </a:r>
          </a:p>
        </p:txBody>
      </p:sp>
    </p:spTree>
    <p:extLst>
      <p:ext uri="{BB962C8B-B14F-4D97-AF65-F5344CB8AC3E}">
        <p14:creationId xmlns="" xmlns:p14="http://schemas.microsoft.com/office/powerpoint/2010/main" val="57093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A7476114-CED1-4618-899D-9E783612B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078" y="490331"/>
            <a:ext cx="11251096" cy="59899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1DED404-207E-4EFD-96B0-944D1F4C0029}"/>
              </a:ext>
            </a:extLst>
          </p:cNvPr>
          <p:cNvSpPr/>
          <p:nvPr/>
        </p:nvSpPr>
        <p:spPr>
          <a:xfrm>
            <a:off x="5751774" y="2967335"/>
            <a:ext cx="45223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KAILASANATHA TEMPLE</a:t>
            </a: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5959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5A00D908-F289-4935-8C91-BDFECA468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104" y="582613"/>
            <a:ext cx="10933044" cy="5606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1678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98F07D2-E166-4A95-9C78-66663213C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0417"/>
            <a:ext cx="10515600" cy="51565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IN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IN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CHOLAS</a:t>
            </a:r>
          </a:p>
        </p:txBody>
      </p:sp>
    </p:spTree>
    <p:extLst>
      <p:ext uri="{BB962C8B-B14F-4D97-AF65-F5344CB8AC3E}">
        <p14:creationId xmlns="" xmlns:p14="http://schemas.microsoft.com/office/powerpoint/2010/main" val="285703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35AE300-5708-46E9-AE50-C191383E0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9357"/>
            <a:ext cx="10515600" cy="5527606"/>
          </a:xfrm>
        </p:spPr>
        <p:txBody>
          <a:bodyPr>
            <a:noAutofit/>
          </a:bodyPr>
          <a:lstStyle/>
          <a:p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REACHED ITS ZENITH(9</a:t>
            </a:r>
            <a:r>
              <a:rPr lang="en-IN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13</a:t>
            </a:r>
            <a:r>
              <a:rPr lang="en-IN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C)</a:t>
            </a:r>
          </a:p>
          <a:p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DRAVIDIAN OR SOUTH INDIAN STYLE</a:t>
            </a:r>
          </a:p>
          <a:p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OF NUMBER OF STOREYS ABOVE THE MAIN DEITY ROOM OR GARBHAGRIHAM (5-7)</a:t>
            </a:r>
          </a:p>
          <a:p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TYPICAL STYLE OF THESE STOREYS IS CALLED VIMANA STYLE</a:t>
            </a:r>
          </a:p>
          <a:p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PILLARED HALL CALLED MANDAPA</a:t>
            </a:r>
          </a:p>
          <a:p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LOFTY GATES CALLED GOPURAMS</a:t>
            </a:r>
          </a:p>
          <a:p>
            <a:endParaRPr lang="en-I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156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E9001C5-44D6-48E6-A139-41624A879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7652"/>
            <a:ext cx="10515600" cy="524931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IN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TANJORE OR THANJAVUR </a:t>
            </a:r>
          </a:p>
          <a:p>
            <a:pPr>
              <a:lnSpc>
                <a:spcPct val="150000"/>
              </a:lnSpc>
            </a:pP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BRIHADESWARA OR RAJARAJESHWARA TEMPLE(SHIVA TEMPLE)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GODS AND GODDESSES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NANDIS (LARGEST IN SOUTH INDIA)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GOPURAM ON THE ENTRANCE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ASHTADHIKPALAKAS OR THE GUARDIANS OF DIRECTIONS-INDRA,AGNI,YAMA,NIRTI, VARUNA, VAYU,KUBERA</a:t>
            </a:r>
          </a:p>
        </p:txBody>
      </p:sp>
    </p:spTree>
    <p:extLst>
      <p:ext uri="{BB962C8B-B14F-4D97-AF65-F5344CB8AC3E}">
        <p14:creationId xmlns="" xmlns:p14="http://schemas.microsoft.com/office/powerpoint/2010/main" val="323297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5433C33-6677-4F47-9E61-D46D3516A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 OF THE SOUTH INDIAN ARCHITECTUTRE BEGAN WITH PALLAVAS</a:t>
            </a:r>
          </a:p>
        </p:txBody>
      </p:sp>
    </p:spTree>
    <p:extLst>
      <p:ext uri="{BB962C8B-B14F-4D97-AF65-F5344CB8AC3E}">
        <p14:creationId xmlns="" xmlns:p14="http://schemas.microsoft.com/office/powerpoint/2010/main" val="406015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CB4883AC-C563-4B27-A65A-F3DA1A7CA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835" y="411164"/>
            <a:ext cx="11145078" cy="58041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84204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4C0A570E-A619-422E-9F68-4608768E4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097" y="622852"/>
            <a:ext cx="10946294" cy="55924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5527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221A57E2-79C9-414C-BDF7-78EAA6706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078" y="463826"/>
            <a:ext cx="11237844" cy="57116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0130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BCE5E4E-C73D-4E75-9E63-B6312F21B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1635"/>
            <a:ext cx="10515600" cy="535532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I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GANGAIKONDA CHOLAPURAM</a:t>
            </a:r>
          </a:p>
          <a:p>
            <a:pPr>
              <a:lnSpc>
                <a:spcPct val="150000"/>
              </a:lnSpc>
            </a:pP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CAPITAL OF CHOLAS IN 11</a:t>
            </a:r>
            <a:r>
              <a:rPr lang="en-IN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C(RAJENRA CHOLA)</a:t>
            </a:r>
          </a:p>
          <a:p>
            <a:pPr>
              <a:lnSpc>
                <a:spcPct val="150000"/>
              </a:lnSpc>
            </a:pP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EASTERN ENTRANCE CALLED MAHADUVAR</a:t>
            </a:r>
          </a:p>
          <a:p>
            <a:pPr>
              <a:lnSpc>
                <a:spcPct val="150000"/>
              </a:lnSpc>
            </a:pP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VIMANA IS RELATIVELY LOW BUILDING</a:t>
            </a:r>
          </a:p>
          <a:p>
            <a:pPr>
              <a:lnSpc>
                <a:spcPct val="150000"/>
              </a:lnSpc>
            </a:pP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 CALLED SIMHAKENI OR LION WELL</a:t>
            </a:r>
          </a:p>
          <a:p>
            <a:pPr>
              <a:lnSpc>
                <a:spcPct val="150000"/>
              </a:lnSpc>
            </a:pP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NANDI</a:t>
            </a:r>
          </a:p>
          <a:p>
            <a:endParaRPr lang="en-I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822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85A2D6-BD5F-4FF3-B42D-2228C95FE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1148"/>
            <a:ext cx="10515600" cy="52758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I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I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I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VIJAYA NAGAR – HUMBI RUINS</a:t>
            </a:r>
          </a:p>
        </p:txBody>
      </p:sp>
    </p:spTree>
    <p:extLst>
      <p:ext uri="{BB962C8B-B14F-4D97-AF65-F5344CB8AC3E}">
        <p14:creationId xmlns="" xmlns:p14="http://schemas.microsoft.com/office/powerpoint/2010/main" val="281436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0B00426-A7A8-49DC-8AA6-9809C6963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8626"/>
            <a:ext cx="10515600" cy="5408337"/>
          </a:xfrm>
        </p:spPr>
        <p:txBody>
          <a:bodyPr/>
          <a:lstStyle/>
          <a:p>
            <a:pPr marL="0" indent="0">
              <a:buNone/>
            </a:pPr>
            <a: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VIRUPAKSHA TEMPLE COMPLEX</a:t>
            </a:r>
          </a:p>
          <a:p>
            <a:r>
              <a:rPr lang="en-IN" b="1" dirty="0"/>
              <a:t>GOPURAMS</a:t>
            </a:r>
          </a:p>
          <a:p>
            <a:r>
              <a:rPr lang="en-IN" b="1" dirty="0"/>
              <a:t>MONOLITHIC STATUE –NANDI</a:t>
            </a:r>
          </a:p>
          <a:p>
            <a:pPr marL="0" indent="0">
              <a:buNone/>
            </a:pPr>
            <a:r>
              <a:rPr lang="en-IN" sz="4000" b="1" dirty="0"/>
              <a:t>   VITTALA TEMPLE </a:t>
            </a:r>
          </a:p>
          <a:p>
            <a:r>
              <a:rPr lang="en-IN" b="1" dirty="0"/>
              <a:t>-RATHA SITUATED INFRONT OF IT</a:t>
            </a:r>
          </a:p>
          <a:p>
            <a:r>
              <a:rPr lang="en-IN" b="1" dirty="0"/>
              <a:t> - MUSICAL PILLARS</a:t>
            </a:r>
          </a:p>
          <a:p>
            <a:r>
              <a:rPr lang="en-IN" b="1" dirty="0"/>
              <a:t>- </a:t>
            </a:r>
            <a: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HAZARA RAMA TEMPLE</a:t>
            </a:r>
          </a:p>
          <a:p>
            <a:pPr marL="0" indent="0">
              <a:buNone/>
            </a:pPr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QUEENS BATH OR PUSHKARANI</a:t>
            </a:r>
          </a:p>
          <a:p>
            <a:endParaRPr lang="en-I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b="1" dirty="0"/>
          </a:p>
        </p:txBody>
      </p:sp>
    </p:spTree>
    <p:extLst>
      <p:ext uri="{BB962C8B-B14F-4D97-AF65-F5344CB8AC3E}">
        <p14:creationId xmlns="" xmlns:p14="http://schemas.microsoft.com/office/powerpoint/2010/main" val="225278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623289A-1D83-4DE2-A095-387808CC1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330" y="490330"/>
            <a:ext cx="11198087" cy="59237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55602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0D644A42-081F-4FBC-8F00-C6FEB546C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818" y="516834"/>
            <a:ext cx="11277600" cy="58574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4478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121275FE-641D-4FF4-ACDC-53EA09826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826" y="503583"/>
            <a:ext cx="11237844" cy="58309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7172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BD4BEC-C587-4669-9E29-B075C42FE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1304"/>
            <a:ext cx="10515600" cy="5845659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I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BHAHMANI OR GOLGUMBAS</a:t>
            </a:r>
          </a:p>
          <a:p>
            <a:pPr>
              <a:lnSpc>
                <a:spcPct val="150000"/>
              </a:lnSpc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JAMI MASJID 1367 AT GULBARGA</a:t>
            </a:r>
          </a:p>
          <a:p>
            <a:pPr>
              <a:lnSpc>
                <a:spcPct val="150000"/>
              </a:lnSpc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MADRASA – MAHMUD GAWAN</a:t>
            </a:r>
          </a:p>
          <a:p>
            <a:pPr>
              <a:lnSpc>
                <a:spcPct val="150000"/>
              </a:lnSpc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GOL GUMBAS – MUSOLIUM OF MUHAMMED ADIL SHAH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LOCATED IN BIJAPURE, COMPLETED IN 1656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ARCHITECT – YAQUT OF DABUL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 MEANING – CERCULAR DOME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CUBE , DOME,SEVEN STOREYS,WHISPERING GALLERY,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141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57E1510-2CD8-4AF8-9DEC-6E0C5A2A9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70921"/>
            <a:ext cx="10515600" cy="3606041"/>
          </a:xfrm>
        </p:spPr>
        <p:txBody>
          <a:bodyPr>
            <a:normAutofit/>
          </a:bodyPr>
          <a:lstStyle/>
          <a:p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REACHED ITS ZENITH DURING THE CHOLAS</a:t>
            </a:r>
          </a:p>
        </p:txBody>
      </p:sp>
    </p:spTree>
    <p:extLst>
      <p:ext uri="{BB962C8B-B14F-4D97-AF65-F5344CB8AC3E}">
        <p14:creationId xmlns="" xmlns:p14="http://schemas.microsoft.com/office/powerpoint/2010/main" val="201531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E2A182D-821D-4256-B4F6-F6634B51CD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574" y="477079"/>
            <a:ext cx="11277600" cy="59237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4361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2E98EAA7-763C-4C94-9C8A-B5067B18C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078" y="477078"/>
            <a:ext cx="11237843" cy="58839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2840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AA98F525-6D39-4C32-9D7F-655C43AB7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078" y="477078"/>
            <a:ext cx="11237844" cy="59104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27256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0AD0FC7-7B41-4670-8AD4-6157DCE72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078" y="503584"/>
            <a:ext cx="11237844" cy="58707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8006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0C2820-89F5-46CB-9EE3-BCC5CD231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IN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IN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END</a:t>
            </a:r>
          </a:p>
        </p:txBody>
      </p:sp>
    </p:spTree>
    <p:extLst>
      <p:ext uri="{BB962C8B-B14F-4D97-AF65-F5344CB8AC3E}">
        <p14:creationId xmlns="" xmlns:p14="http://schemas.microsoft.com/office/powerpoint/2010/main" val="359020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802C373-7F8D-49B2-9F1C-B63254AE2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IN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IN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="" xmlns:p14="http://schemas.microsoft.com/office/powerpoint/2010/main" val="188379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4A3BCC-0E5E-4F3D-B3E6-C5AC927D7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ROCK CUT TEMPLES – 7</a:t>
            </a:r>
            <a:r>
              <a:rPr lang="en-IN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  <a:p>
            <a:endParaRPr lang="en-I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STRUCTURTAL TEMPLES  - 8</a:t>
            </a:r>
            <a:r>
              <a:rPr lang="en-IN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9</a:t>
            </a:r>
            <a:r>
              <a:rPr lang="en-IN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  <a:p>
            <a:endParaRPr lang="en-I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165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5CF4F26C-46C0-45EC-8565-BEEA047D8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358" y="649357"/>
            <a:ext cx="10721008" cy="56189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7708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3DE7110-41DB-46F7-B68F-D94EB7453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007165"/>
            <a:ext cx="9475303" cy="51948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7841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FBCD4FF-D48B-4F67-B19F-8AB163101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330" y="490330"/>
            <a:ext cx="11198087" cy="5963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0339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312B62-282A-4BA2-B505-293EB6CA0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1965"/>
            <a:ext cx="10515600" cy="4864998"/>
          </a:xfrm>
        </p:spPr>
        <p:txBody>
          <a:bodyPr>
            <a:normAutofit/>
          </a:bodyPr>
          <a:lstStyle/>
          <a:p>
            <a:endParaRPr lang="en-I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MAHABALIPURAM OR MAMALLAPURAM</a:t>
            </a:r>
          </a:p>
        </p:txBody>
      </p:sp>
    </p:spTree>
    <p:extLst>
      <p:ext uri="{BB962C8B-B14F-4D97-AF65-F5344CB8AC3E}">
        <p14:creationId xmlns="" xmlns:p14="http://schemas.microsoft.com/office/powerpoint/2010/main" val="243053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44CCA8F-49DF-4985-AE37-65CA520D1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3826"/>
            <a:ext cx="10515600" cy="5713137"/>
          </a:xfrm>
        </p:spPr>
        <p:txBody>
          <a:bodyPr>
            <a:normAutofit/>
          </a:bodyPr>
          <a:lstStyle/>
          <a:p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SEVEN RATHAS OF MAHABALIPURAM   --MOST IMPORTANT PALLAVA ROCK CUT TEMPLE(NARASIMHAVARMAN -7</a:t>
            </a:r>
            <a:r>
              <a:rPr lang="en-IN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C)</a:t>
            </a:r>
          </a:p>
          <a:p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1)GANESH</a:t>
            </a:r>
          </a:p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2)DRAUPATI</a:t>
            </a:r>
          </a:p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3)DHARMAPUTRA</a:t>
            </a:r>
          </a:p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4)BHIMA</a:t>
            </a:r>
          </a:p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5)ARJUNA</a:t>
            </a:r>
          </a:p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6)NAKULA</a:t>
            </a:r>
          </a:p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7)SAHADEVA</a:t>
            </a:r>
          </a:p>
        </p:txBody>
      </p:sp>
    </p:spTree>
    <p:extLst>
      <p:ext uri="{BB962C8B-B14F-4D97-AF65-F5344CB8AC3E}">
        <p14:creationId xmlns="" xmlns:p14="http://schemas.microsoft.com/office/powerpoint/2010/main" val="262664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255</TotalTime>
  <Words>350</Words>
  <Application>Microsoft Office PowerPoint</Application>
  <PresentationFormat>Custom</PresentationFormat>
  <Paragraphs>81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Organic</vt:lpstr>
      <vt:lpstr>South Indian Architecture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saleena ayisha</dc:creator>
  <cp:lastModifiedBy>USER</cp:lastModifiedBy>
  <cp:revision>38</cp:revision>
  <dcterms:created xsi:type="dcterms:W3CDTF">2020-10-14T06:55:25Z</dcterms:created>
  <dcterms:modified xsi:type="dcterms:W3CDTF">2020-10-21T10:18:53Z</dcterms:modified>
</cp:coreProperties>
</file>