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4335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6119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07893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57828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59658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46982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283116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02989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9306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3250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5629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0510443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4693133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8710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04456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5718013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9874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3749-C2E4-4CBA-B10A-32BF160E5F85}" type="datetimeFigureOut">
              <a:rPr lang="en-IN" smtClean="0"/>
              <a:pPr/>
              <a:t>21-10-2020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DEE4-980F-4C7E-AF69-9523709ADF7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829636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9DF228-F012-4E9B-873B-910722045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4822" y="1620525"/>
            <a:ext cx="6744789" cy="1135738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b="1" dirty="0">
                <a:latin typeface="Sitka Banner" panose="02000505000000020004" pitchFamily="2" charset="0"/>
              </a:rPr>
              <a:t>                            ASHTAPRADHAN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794" y="3632200"/>
            <a:ext cx="9200606" cy="1370873"/>
          </a:xfrm>
        </p:spPr>
        <p:txBody>
          <a:bodyPr>
            <a:noAutofit/>
          </a:bodyPr>
          <a:lstStyle/>
          <a:p>
            <a:pPr algn="ctr"/>
            <a:r>
              <a:rPr lang="en-IN" sz="4000" dirty="0" err="1" smtClean="0"/>
              <a:t>Raihanath</a:t>
            </a:r>
            <a:r>
              <a:rPr lang="en-IN" sz="4000" dirty="0" smtClean="0"/>
              <a:t> K C </a:t>
            </a:r>
          </a:p>
          <a:p>
            <a:pPr algn="ctr"/>
            <a:r>
              <a:rPr lang="en-IN" sz="4000" dirty="0" smtClean="0"/>
              <a:t>Asst. Professor of History</a:t>
            </a:r>
            <a:endParaRPr lang="en-IN" sz="4000" dirty="0"/>
          </a:p>
        </p:txBody>
      </p:sp>
    </p:spTree>
    <p:extLst>
      <p:ext uri="{BB962C8B-B14F-4D97-AF65-F5344CB8AC3E}">
        <p14:creationId xmlns="" xmlns:p14="http://schemas.microsoft.com/office/powerpoint/2010/main" val="353301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9EF171-B7D2-4510-B4FB-B46710954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40904"/>
            <a:ext cx="10820400" cy="5277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PANDITA  RAO</a:t>
            </a:r>
          </a:p>
          <a:p>
            <a:pPr marL="0" indent="0" algn="ctr">
              <a:buNone/>
            </a:pP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Religious and Charitable institutions were put under his control</a:t>
            </a:r>
          </a:p>
          <a:p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Exempted from military service</a:t>
            </a: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44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11155F-265A-458A-90B7-4CEC27C25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61392"/>
            <a:ext cx="10820400" cy="5357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NYAYADHYAKSHA</a:t>
            </a:r>
          </a:p>
          <a:p>
            <a:pPr marL="0" indent="0" algn="ctr">
              <a:buNone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Chief of the Judiciary</a:t>
            </a:r>
          </a:p>
          <a:p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Exempted from military services</a:t>
            </a:r>
          </a:p>
          <a:p>
            <a:pPr marL="0" indent="0" algn="ctr">
              <a:buNone/>
            </a:pP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729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6661C0-466F-4E68-86DF-8745EB89B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9448800" cy="4691269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ASHTAPRADHAN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PESHWA  - PRIME MINISTER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AMATYA or MAJUMDAR : FINANCE MINISTER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WAQIA  NAVIS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SACHIVA or SUPERINTENDENT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SENAPATI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PANDITA  RAO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NYAYADHYAKSHA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7929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695DC9-4BBC-4A9F-B0DB-D8D3D2B8C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75862"/>
            <a:ext cx="10820400" cy="55428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3200" dirty="0"/>
              <a:t>Shivaji has divided his kingdom into a number of provinces called “PRANTS”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PRANTS were again divided into several “PARGANAS”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PARGANAS in to “TARAFS”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TARAFS in to VILLAGES</a:t>
            </a:r>
          </a:p>
        </p:txBody>
      </p:sp>
    </p:spTree>
    <p:extLst>
      <p:ext uri="{BB962C8B-B14F-4D97-AF65-F5344CB8AC3E}">
        <p14:creationId xmlns="" xmlns:p14="http://schemas.microsoft.com/office/powerpoint/2010/main" val="6137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3BBB37-9C36-4096-ABEF-B48FB2731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43339"/>
            <a:ext cx="9448800" cy="514184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IN" sz="3600" dirty="0"/>
              <a:t>KINGDOM</a:t>
            </a:r>
          </a:p>
          <a:p>
            <a:pPr algn="ctr">
              <a:lnSpc>
                <a:spcPct val="150000"/>
              </a:lnSpc>
            </a:pPr>
            <a:r>
              <a:rPr lang="en-IN" sz="3600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en-IN" sz="3600" dirty="0"/>
              <a:t>PRANTS(PROVINCES)</a:t>
            </a:r>
          </a:p>
          <a:p>
            <a:pPr algn="ctr">
              <a:lnSpc>
                <a:spcPct val="150000"/>
              </a:lnSpc>
            </a:pPr>
            <a:endParaRPr lang="en-IN" sz="3600" dirty="0"/>
          </a:p>
          <a:p>
            <a:pPr algn="ctr">
              <a:lnSpc>
                <a:spcPct val="150000"/>
              </a:lnSpc>
            </a:pPr>
            <a:r>
              <a:rPr lang="en-IN" sz="3600" dirty="0"/>
              <a:t>PARGANAS</a:t>
            </a:r>
          </a:p>
          <a:p>
            <a:pPr algn="ctr">
              <a:lnSpc>
                <a:spcPct val="150000"/>
              </a:lnSpc>
            </a:pPr>
            <a:endParaRPr lang="en-IN" sz="3600" dirty="0"/>
          </a:p>
          <a:p>
            <a:pPr algn="ctr">
              <a:lnSpc>
                <a:spcPct val="150000"/>
              </a:lnSpc>
            </a:pPr>
            <a:r>
              <a:rPr lang="en-IN" sz="3600" dirty="0"/>
              <a:t>      TARAFS</a:t>
            </a:r>
          </a:p>
          <a:p>
            <a:pPr algn="ctr">
              <a:lnSpc>
                <a:spcPct val="150000"/>
              </a:lnSpc>
            </a:pPr>
            <a:endParaRPr lang="en-IN" sz="3600" dirty="0"/>
          </a:p>
          <a:p>
            <a:pPr algn="ctr">
              <a:lnSpc>
                <a:spcPct val="150000"/>
              </a:lnSpc>
            </a:pPr>
            <a:r>
              <a:rPr lang="en-IN" sz="3600" dirty="0"/>
              <a:t>    VILLEGES</a:t>
            </a:r>
          </a:p>
          <a:p>
            <a:pPr algn="ctr"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dirty="0"/>
          </a:p>
        </p:txBody>
      </p:sp>
      <p:sp>
        <p:nvSpPr>
          <p:cNvPr id="4" name="Arrow: Down 3">
            <a:extLst>
              <a:ext uri="{FF2B5EF4-FFF2-40B4-BE49-F238E27FC236}">
                <a16:creationId xmlns="" xmlns:a16="http://schemas.microsoft.com/office/drawing/2014/main" id="{A7DA9F44-F2D8-4576-B9A7-160809F932E0}"/>
              </a:ext>
            </a:extLst>
          </p:cNvPr>
          <p:cNvSpPr/>
          <p:nvPr/>
        </p:nvSpPr>
        <p:spPr>
          <a:xfrm>
            <a:off x="5976730" y="1020418"/>
            <a:ext cx="490331" cy="397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80EA41BF-229D-426A-9586-00673AE80827}"/>
              </a:ext>
            </a:extLst>
          </p:cNvPr>
          <p:cNvSpPr/>
          <p:nvPr/>
        </p:nvSpPr>
        <p:spPr>
          <a:xfrm>
            <a:off x="5976730" y="2054086"/>
            <a:ext cx="490331" cy="397565"/>
          </a:xfrm>
          <a:prstGeom prst="downArrow">
            <a:avLst>
              <a:gd name="adj1" fmla="val 50000"/>
              <a:gd name="adj2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Arrow: Down 6">
            <a:extLst>
              <a:ext uri="{FF2B5EF4-FFF2-40B4-BE49-F238E27FC236}">
                <a16:creationId xmlns="" xmlns:a16="http://schemas.microsoft.com/office/drawing/2014/main" id="{397E2AC7-0F47-4B7C-8F1C-BB970145C07F}"/>
              </a:ext>
            </a:extLst>
          </p:cNvPr>
          <p:cNvSpPr/>
          <p:nvPr/>
        </p:nvSpPr>
        <p:spPr>
          <a:xfrm>
            <a:off x="5976730" y="3087754"/>
            <a:ext cx="490331" cy="397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Arrow: Down 9">
            <a:extLst>
              <a:ext uri="{FF2B5EF4-FFF2-40B4-BE49-F238E27FC236}">
                <a16:creationId xmlns="" xmlns:a16="http://schemas.microsoft.com/office/drawing/2014/main" id="{D2FF7581-A4C2-41FD-BDF2-5C68279E00E6}"/>
              </a:ext>
            </a:extLst>
          </p:cNvPr>
          <p:cNvSpPr/>
          <p:nvPr/>
        </p:nvSpPr>
        <p:spPr>
          <a:xfrm>
            <a:off x="6096000" y="4280452"/>
            <a:ext cx="490331" cy="397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0573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BDB343-BB50-4047-93C0-3CFDF71AB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05948"/>
            <a:ext cx="10820400" cy="501273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type of protective tax called “CHAUTH” and “SARDESH MUKHI”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1066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F40575-1729-45A4-AEE8-D20EAE81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IN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</a:p>
        </p:txBody>
      </p:sp>
    </p:spTree>
    <p:extLst>
      <p:ext uri="{BB962C8B-B14F-4D97-AF65-F5344CB8AC3E}">
        <p14:creationId xmlns="" xmlns:p14="http://schemas.microsoft.com/office/powerpoint/2010/main" val="148170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993EC70-D380-4B08-9EA9-CFCF26F21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722783"/>
            <a:ext cx="9448800" cy="2595218"/>
          </a:xfrm>
        </p:spPr>
        <p:txBody>
          <a:bodyPr>
            <a:noAutofit/>
          </a:bodyPr>
          <a:lstStyle/>
          <a:p>
            <a:pPr algn="just"/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administrative system introduced by Shivaji in Maratha State is generally characterised as </a:t>
            </a:r>
            <a:r>
              <a:rPr lang="en-IN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Ashtapradhan</a:t>
            </a: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0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ABC00A-CB00-4D4B-8A4D-DA45B3EA0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2696"/>
            <a:ext cx="10820400" cy="50259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IN" sz="4400" dirty="0" err="1"/>
              <a:t>Ashtapradhan</a:t>
            </a:r>
            <a:r>
              <a:rPr lang="en-IN" sz="4400" dirty="0"/>
              <a:t>  - means  - Eight chiefs or Eight ministers</a:t>
            </a:r>
          </a:p>
        </p:txBody>
      </p:sp>
    </p:spTree>
    <p:extLst>
      <p:ext uri="{BB962C8B-B14F-4D97-AF65-F5344CB8AC3E}">
        <p14:creationId xmlns="" xmlns:p14="http://schemas.microsoft.com/office/powerpoint/2010/main" val="381790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9EA5C3-DF87-40DD-B5EC-6BFE757F6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689113"/>
            <a:ext cx="10820400" cy="5529573"/>
          </a:xfrm>
        </p:spPr>
        <p:txBody>
          <a:bodyPr>
            <a:normAutofit/>
          </a:bodyPr>
          <a:lstStyle/>
          <a:p>
            <a:pPr algn="ctr"/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PESHWA  - PRIME MINISTER</a:t>
            </a:r>
          </a:p>
          <a:p>
            <a:pPr algn="ctr"/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charge of public administration</a:t>
            </a:r>
          </a:p>
          <a:p>
            <a:pPr algn="just"/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of the welfare of the people</a:t>
            </a:r>
          </a:p>
          <a:p>
            <a:pPr algn="just"/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 as the King</a:t>
            </a:r>
          </a:p>
        </p:txBody>
      </p:sp>
    </p:spTree>
    <p:extLst>
      <p:ext uri="{BB962C8B-B14F-4D97-AF65-F5344CB8AC3E}">
        <p14:creationId xmlns="" xmlns:p14="http://schemas.microsoft.com/office/powerpoint/2010/main" val="246984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4D9A51-75A0-4E16-8126-1B4CF1278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79444"/>
            <a:ext cx="10820400" cy="50392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AMATYA or MAJUMDAR : FINANCE MINISTER</a:t>
            </a:r>
          </a:p>
          <a:p>
            <a:pPr marL="0" indent="0" algn="just">
              <a:buNone/>
            </a:pP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 income and expenditure of the state</a:t>
            </a:r>
          </a:p>
          <a:p>
            <a:pPr algn="just">
              <a:lnSpc>
                <a:spcPct val="200000"/>
              </a:lnSpc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expenses in accordance with income</a:t>
            </a:r>
          </a:p>
          <a:p>
            <a:pPr marL="0" indent="0" algn="just">
              <a:buNone/>
            </a:pP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909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DA4B96-EF6F-44E8-8D9F-2FEF2CA82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40904"/>
            <a:ext cx="10820400" cy="5277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WAQIA  NAVIS </a:t>
            </a: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DAILY EXPENCE OF THE ROYAL COURT</a:t>
            </a: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7374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37F18C-3DB4-444F-B457-DCC72100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33670"/>
            <a:ext cx="10820400" cy="5185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SACHIVA or SUPERINTENDENT</a:t>
            </a:r>
          </a:p>
          <a:p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charge of royal correspondent</a:t>
            </a:r>
          </a:p>
          <a:p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Had to examine reports on income and expenditure of the provinces or Parganas of the state</a:t>
            </a:r>
          </a:p>
        </p:txBody>
      </p:sp>
    </p:spTree>
    <p:extLst>
      <p:ext uri="{BB962C8B-B14F-4D97-AF65-F5344CB8AC3E}">
        <p14:creationId xmlns="" xmlns:p14="http://schemas.microsoft.com/office/powerpoint/2010/main" val="297797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895C81-4C87-4BB4-B12A-F7AA00817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54158"/>
            <a:ext cx="10820400" cy="5264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SUMANT</a:t>
            </a:r>
          </a:p>
          <a:p>
            <a:pPr marL="0" indent="0" algn="ctr">
              <a:buNone/>
            </a:pPr>
            <a:endParaRPr lang="en-I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affaires and diplomatic relations were under his control </a:t>
            </a:r>
          </a:p>
        </p:txBody>
      </p:sp>
    </p:spTree>
    <p:extLst>
      <p:ext uri="{BB962C8B-B14F-4D97-AF65-F5344CB8AC3E}">
        <p14:creationId xmlns="" xmlns:p14="http://schemas.microsoft.com/office/powerpoint/2010/main" val="55688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AC4AAE-F343-4B29-ADE0-8B5D4E462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8958"/>
            <a:ext cx="10820400" cy="4959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SENAPATI</a:t>
            </a:r>
          </a:p>
          <a:p>
            <a:pPr marL="0" indent="0" algn="ctr">
              <a:buNone/>
            </a:pP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minister in charge of selection and training of soldiers</a:t>
            </a:r>
          </a:p>
          <a:p>
            <a:r>
              <a:rPr lang="en-I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to lead armed forces in wars</a:t>
            </a:r>
          </a:p>
          <a:p>
            <a:pPr marL="0" indent="0">
              <a:buNone/>
            </a:pPr>
            <a:endParaRPr lang="en-I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94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138</TotalTime>
  <Words>238</Words>
  <Application>Microsoft Office PowerPoint</Application>
  <PresentationFormat>Custom</PresentationFormat>
  <Paragraphs>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Vapor Trail</vt:lpstr>
      <vt:lpstr>                            ASHTAPRADHAN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ASHTAPRADHAN</dc:title>
  <dc:creator>saleena ayisha</dc:creator>
  <cp:lastModifiedBy>USER</cp:lastModifiedBy>
  <cp:revision>17</cp:revision>
  <dcterms:created xsi:type="dcterms:W3CDTF">2020-08-19T03:53:48Z</dcterms:created>
  <dcterms:modified xsi:type="dcterms:W3CDTF">2020-10-21T13:31:03Z</dcterms:modified>
</cp:coreProperties>
</file>