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523F-719A-4095-AEF7-D259145A9FDE}" type="datetimeFigureOut">
              <a:rPr lang="en-US" smtClean="0"/>
              <a:pPr/>
              <a:t>10/21/2020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CE47-8D84-4E72-8A61-417CCE7DE0D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RAJA RAM MOHAN ROY                                                                                                  </a:t>
            </a:r>
            <a:endParaRPr lang="en-IN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RAIHANATH KC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Asst. Professor of History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Class: II BA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Course: History of India (1707-1885AD)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 Code:17UHIC31/17UHVC31</a:t>
            </a:r>
          </a:p>
          <a:p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is Other Contributions:&#10;In 1817, in collaboration with David Hare, he set up&#10;the Hindu College at Calcutta.&#10;In 1822, R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643866" cy="5491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hank you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7201160" cy="5491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maker of modern india as a social reformer.&#10;founder of brahma samaj.&#10;played major role in abolition of sati-daha.&#10;gre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Points to Remember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Maker of Modern India as a social reformer</a:t>
            </a:r>
          </a:p>
          <a:p>
            <a:r>
              <a:rPr lang="en-IN" dirty="0" smtClean="0"/>
              <a:t>Father of Indian Renaissance</a:t>
            </a:r>
          </a:p>
          <a:p>
            <a:r>
              <a:rPr lang="en-IN" dirty="0" smtClean="0"/>
              <a:t>Founder of Brahma </a:t>
            </a:r>
            <a:r>
              <a:rPr lang="en-IN" dirty="0" err="1" smtClean="0"/>
              <a:t>Samaj</a:t>
            </a:r>
            <a:endParaRPr lang="en-IN" dirty="0" smtClean="0"/>
          </a:p>
          <a:p>
            <a:r>
              <a:rPr lang="en-IN" dirty="0" smtClean="0"/>
              <a:t>Played major role in abolition of Sati</a:t>
            </a:r>
          </a:p>
          <a:p>
            <a:r>
              <a:rPr lang="en-IN" dirty="0" smtClean="0"/>
              <a:t>Great Scholar and author of many books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Atmiya</a:t>
            </a:r>
            <a:r>
              <a:rPr lang="en-IN" dirty="0" smtClean="0"/>
              <a:t> </a:t>
            </a:r>
            <a:r>
              <a:rPr lang="en-IN" dirty="0" err="1" smtClean="0"/>
              <a:t>Sabha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In 1816, founded </a:t>
            </a:r>
            <a:r>
              <a:rPr lang="en-IN" dirty="0" err="1" smtClean="0"/>
              <a:t>Atmiya</a:t>
            </a:r>
            <a:r>
              <a:rPr lang="en-IN" dirty="0" smtClean="0"/>
              <a:t> </a:t>
            </a:r>
            <a:r>
              <a:rPr lang="en-IN" dirty="0" err="1" smtClean="0"/>
              <a:t>Sabha</a:t>
            </a:r>
            <a:endParaRPr lang="en-IN" dirty="0" smtClean="0"/>
          </a:p>
          <a:p>
            <a:r>
              <a:rPr lang="en-IN" dirty="0" smtClean="0"/>
              <a:t>It tried to initiate for the rights of women including the right for widow’s to remarry and property right.</a:t>
            </a:r>
          </a:p>
          <a:p>
            <a:r>
              <a:rPr lang="en-IN" dirty="0" smtClean="0"/>
              <a:t>It opposed the practice of polygamy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Brahma </a:t>
            </a:r>
            <a:r>
              <a:rPr lang="en-IN" dirty="0" err="1"/>
              <a:t>S</a:t>
            </a:r>
            <a:r>
              <a:rPr lang="en-IN" dirty="0" err="1" smtClean="0"/>
              <a:t>amaj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In 1828 He founded the Brahma </a:t>
            </a:r>
            <a:r>
              <a:rPr lang="en-IN" dirty="0" err="1" smtClean="0"/>
              <a:t>Samaj</a:t>
            </a:r>
            <a:endParaRPr lang="en-IN" dirty="0" smtClean="0"/>
          </a:p>
          <a:p>
            <a:r>
              <a:rPr lang="en-IN" dirty="0" smtClean="0"/>
              <a:t>He </a:t>
            </a:r>
            <a:r>
              <a:rPr lang="en-IN" dirty="0" err="1" smtClean="0"/>
              <a:t>propogated</a:t>
            </a:r>
            <a:r>
              <a:rPr lang="en-IN" dirty="0" smtClean="0"/>
              <a:t> </a:t>
            </a:r>
            <a:r>
              <a:rPr lang="en-IN" dirty="0" err="1" smtClean="0"/>
              <a:t>Monothism</a:t>
            </a:r>
            <a:endParaRPr lang="en-IN" dirty="0" smtClean="0"/>
          </a:p>
          <a:p>
            <a:r>
              <a:rPr lang="en-IN" dirty="0" smtClean="0"/>
              <a:t>He was against idol worship</a:t>
            </a:r>
          </a:p>
          <a:p>
            <a:r>
              <a:rPr lang="en-IN" dirty="0" smtClean="0"/>
              <a:t>Against all sort of social bigotry, conservatism, superstitions</a:t>
            </a:r>
          </a:p>
          <a:p>
            <a:r>
              <a:rPr lang="en-IN" dirty="0" smtClean="0"/>
              <a:t>He studied Vedas, Upanishads and Hindu philosophy</a:t>
            </a:r>
          </a:p>
          <a:p>
            <a:r>
              <a:rPr lang="en-IN" dirty="0" smtClean="0"/>
              <a:t>He learned many Indian and foreign languages.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Important  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Precepts of Jesus</a:t>
            </a:r>
          </a:p>
          <a:p>
            <a:r>
              <a:rPr lang="en-IN" dirty="0" err="1" smtClean="0"/>
              <a:t>Tuhfatul-Muvahhideen</a:t>
            </a:r>
            <a:endParaRPr lang="en-IN" dirty="0" smtClean="0"/>
          </a:p>
          <a:p>
            <a:r>
              <a:rPr lang="en-IN" dirty="0" err="1" smtClean="0"/>
              <a:t>Sambad</a:t>
            </a:r>
            <a:r>
              <a:rPr lang="en-IN" dirty="0" smtClean="0"/>
              <a:t> </a:t>
            </a:r>
            <a:r>
              <a:rPr lang="en-IN" dirty="0" err="1" smtClean="0"/>
              <a:t>Koumudy</a:t>
            </a:r>
            <a:endParaRPr lang="en-IN" dirty="0" smtClean="0"/>
          </a:p>
          <a:p>
            <a:r>
              <a:rPr lang="en-IN" dirty="0" err="1" smtClean="0"/>
              <a:t>Mirat-ul</a:t>
            </a:r>
            <a:r>
              <a:rPr lang="en-IN" dirty="0" smtClean="0"/>
              <a:t>- Akbar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Science and Literature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Opened several schools and colleges</a:t>
            </a:r>
          </a:p>
          <a:p>
            <a:r>
              <a:rPr lang="en-IN" dirty="0" smtClean="0"/>
              <a:t>Vedanta College, English School, City College of Calcutta</a:t>
            </a:r>
          </a:p>
          <a:p>
            <a:r>
              <a:rPr lang="en-IN" dirty="0" smtClean="0"/>
              <a:t>Played vital role to propagate modern education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Language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Great Scholar</a:t>
            </a:r>
          </a:p>
          <a:p>
            <a:r>
              <a:rPr lang="en-IN" dirty="0" err="1" smtClean="0"/>
              <a:t>Philanthrophist</a:t>
            </a:r>
            <a:endParaRPr lang="en-IN" dirty="0" smtClean="0"/>
          </a:p>
          <a:p>
            <a:r>
              <a:rPr lang="en-IN" dirty="0" smtClean="0"/>
              <a:t>Deep knowledge in </a:t>
            </a:r>
            <a:r>
              <a:rPr lang="en-IN" dirty="0" err="1" smtClean="0"/>
              <a:t>Urdu,Arabic,Persian,Greek,Latin</a:t>
            </a:r>
            <a:r>
              <a:rPr lang="en-IN" dirty="0"/>
              <a:t> </a:t>
            </a:r>
            <a:r>
              <a:rPr lang="en-IN" dirty="0" smtClean="0"/>
              <a:t>and English</a:t>
            </a:r>
          </a:p>
          <a:p>
            <a:r>
              <a:rPr lang="en-IN" dirty="0" smtClean="0"/>
              <a:t>He supported English as the medium of instruction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Women Education:&#10;He believed in equality of education for both men and women.&#10;the concept was already been put forward 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7242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189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RAJA RAM MOHAN ROY                                                                                                  </vt:lpstr>
      <vt:lpstr>Slide 2</vt:lpstr>
      <vt:lpstr>Points to Remember</vt:lpstr>
      <vt:lpstr>Atmiya Sabha</vt:lpstr>
      <vt:lpstr>Brahma Samaj</vt:lpstr>
      <vt:lpstr>Important  Works</vt:lpstr>
      <vt:lpstr>Science and Literature</vt:lpstr>
      <vt:lpstr>Language Education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RAJA RAM MOHAN ROY</dc:title>
  <dc:creator>USER</dc:creator>
  <cp:lastModifiedBy>USER</cp:lastModifiedBy>
  <cp:revision>11</cp:revision>
  <dcterms:created xsi:type="dcterms:W3CDTF">2020-10-20T08:45:01Z</dcterms:created>
  <dcterms:modified xsi:type="dcterms:W3CDTF">2020-10-21T13:38:59Z</dcterms:modified>
</cp:coreProperties>
</file>