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0" r:id="rId3"/>
    <p:sldId id="281" r:id="rId4"/>
    <p:sldId id="282" r:id="rId5"/>
    <p:sldId id="268" r:id="rId6"/>
    <p:sldId id="269" r:id="rId7"/>
    <p:sldId id="283" r:id="rId8"/>
    <p:sldId id="270" r:id="rId9"/>
    <p:sldId id="284" r:id="rId10"/>
    <p:sldId id="271" r:id="rId11"/>
    <p:sldId id="285" r:id="rId12"/>
    <p:sldId id="272" r:id="rId13"/>
    <p:sldId id="286" r:id="rId14"/>
    <p:sldId id="287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24" autoAdjust="0"/>
  </p:normalViewPr>
  <p:slideViewPr>
    <p:cSldViewPr>
      <p:cViewPr>
        <p:scale>
          <a:sx n="66" d="100"/>
          <a:sy n="66" d="100"/>
        </p:scale>
        <p:origin x="-624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105C2B-BC2B-45AD-80F3-1DFEEB98BAB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5A61F8-48CC-4E0C-B04D-8151A222BB3A}">
      <dgm:prSet custT="1"/>
      <dgm:spPr/>
      <dgm:t>
        <a:bodyPr/>
        <a:lstStyle/>
        <a:p>
          <a:pPr rtl="0"/>
          <a:r>
            <a:rPr lang="en-US" sz="2800" dirty="0" smtClean="0"/>
            <a:t>Hardware is the physical components of the computer</a:t>
          </a:r>
          <a:endParaRPr lang="en-US" sz="2800" dirty="0"/>
        </a:p>
      </dgm:t>
    </dgm:pt>
    <dgm:pt modelId="{6B47424D-7DB4-40A5-8F6D-F73FEDD3407A}" type="parTrans" cxnId="{C3665D0B-9C5E-4C38-B1FC-3C4D07F7309C}">
      <dgm:prSet/>
      <dgm:spPr/>
      <dgm:t>
        <a:bodyPr/>
        <a:lstStyle/>
        <a:p>
          <a:endParaRPr lang="en-US"/>
        </a:p>
      </dgm:t>
    </dgm:pt>
    <dgm:pt modelId="{AB586053-E71E-40CF-B2BC-1BEEB21AC924}" type="sibTrans" cxnId="{C3665D0B-9C5E-4C38-B1FC-3C4D07F7309C}">
      <dgm:prSet/>
      <dgm:spPr/>
      <dgm:t>
        <a:bodyPr/>
        <a:lstStyle/>
        <a:p>
          <a:endParaRPr lang="en-US"/>
        </a:p>
      </dgm:t>
    </dgm:pt>
    <dgm:pt modelId="{F9B43870-9440-4F04-8409-1AA274BE4750}">
      <dgm:prSet custT="1"/>
      <dgm:spPr/>
      <dgm:t>
        <a:bodyPr/>
        <a:lstStyle/>
        <a:p>
          <a:pPr rtl="0"/>
          <a:r>
            <a:rPr lang="en-US" sz="2400" dirty="0" smtClean="0"/>
            <a:t>It includes not only the computer proper but also the Cables, Connectors, Power supply units and Peripheral devices such as the Keyboard, Mouse, Audio speakers and Printers</a:t>
          </a:r>
          <a:endParaRPr lang="en-US" sz="2400" dirty="0"/>
        </a:p>
      </dgm:t>
    </dgm:pt>
    <dgm:pt modelId="{10BFE4D5-8433-4BAC-A67E-C338B3415DC0}" type="parTrans" cxnId="{B28D739D-B885-420F-BC6D-5570FC5A44D9}">
      <dgm:prSet/>
      <dgm:spPr/>
      <dgm:t>
        <a:bodyPr/>
        <a:lstStyle/>
        <a:p>
          <a:endParaRPr lang="en-US"/>
        </a:p>
      </dgm:t>
    </dgm:pt>
    <dgm:pt modelId="{F6C01EFA-EC8D-4910-B47F-3D5E2700F77A}" type="sibTrans" cxnId="{B28D739D-B885-420F-BC6D-5570FC5A44D9}">
      <dgm:prSet/>
      <dgm:spPr/>
      <dgm:t>
        <a:bodyPr/>
        <a:lstStyle/>
        <a:p>
          <a:endParaRPr lang="en-US"/>
        </a:p>
      </dgm:t>
    </dgm:pt>
    <dgm:pt modelId="{04438083-5B92-4910-AE46-F3BCA9B92FCC}" type="pres">
      <dgm:prSet presAssocID="{59105C2B-BC2B-45AD-80F3-1DFEEB98BAB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DA0753-4004-4800-BFBA-434C6958B5E0}" type="pres">
      <dgm:prSet presAssocID="{025A61F8-48CC-4E0C-B04D-8151A222BB3A}" presName="composite" presStyleCnt="0"/>
      <dgm:spPr/>
    </dgm:pt>
    <dgm:pt modelId="{B3F52A5E-9120-4200-B4D3-2488394FCDA2}" type="pres">
      <dgm:prSet presAssocID="{025A61F8-48CC-4E0C-B04D-8151A222BB3A}" presName="imgShp" presStyleLbl="fgImgPlace1" presStyleIdx="0" presStyleCnt="2" custScaleX="144292" custScaleY="1191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B64399D-B69B-411B-A688-4F89053BB24D}" type="pres">
      <dgm:prSet presAssocID="{025A61F8-48CC-4E0C-B04D-8151A222BB3A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A0D43-538B-40E9-AB2C-DC23326418B8}" type="pres">
      <dgm:prSet presAssocID="{AB586053-E71E-40CF-B2BC-1BEEB21AC924}" presName="spacing" presStyleCnt="0"/>
      <dgm:spPr/>
    </dgm:pt>
    <dgm:pt modelId="{FB63F8AD-028D-4803-AA11-719252BA1EC8}" type="pres">
      <dgm:prSet presAssocID="{F9B43870-9440-4F04-8409-1AA274BE4750}" presName="composite" presStyleCnt="0"/>
      <dgm:spPr/>
    </dgm:pt>
    <dgm:pt modelId="{BF9187FB-EFDB-42B4-951A-875E1E84D8CE}" type="pres">
      <dgm:prSet presAssocID="{F9B43870-9440-4F04-8409-1AA274BE4750}" presName="imgShp" presStyleLbl="fgImgPlace1" presStyleIdx="1" presStyleCnt="2" custScaleX="141132" custScaleY="12309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D93E002-41A5-4F8E-B237-00E5FCB0DF73}" type="pres">
      <dgm:prSet presAssocID="{F9B43870-9440-4F04-8409-1AA274BE4750}" presName="txShp" presStyleLbl="node1" presStyleIdx="1" presStyleCnt="2" custScaleY="185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4C3137-B25C-40D9-A0DD-929B9DBB29AF}" type="presOf" srcId="{025A61F8-48CC-4E0C-B04D-8151A222BB3A}" destId="{7B64399D-B69B-411B-A688-4F89053BB24D}" srcOrd="0" destOrd="0" presId="urn:microsoft.com/office/officeart/2005/8/layout/vList3"/>
    <dgm:cxn modelId="{C3665D0B-9C5E-4C38-B1FC-3C4D07F7309C}" srcId="{59105C2B-BC2B-45AD-80F3-1DFEEB98BAB7}" destId="{025A61F8-48CC-4E0C-B04D-8151A222BB3A}" srcOrd="0" destOrd="0" parTransId="{6B47424D-7DB4-40A5-8F6D-F73FEDD3407A}" sibTransId="{AB586053-E71E-40CF-B2BC-1BEEB21AC924}"/>
    <dgm:cxn modelId="{5DB7BDD3-E960-4452-86DE-E8DAB3C7F593}" type="presOf" srcId="{F9B43870-9440-4F04-8409-1AA274BE4750}" destId="{4D93E002-41A5-4F8E-B237-00E5FCB0DF73}" srcOrd="0" destOrd="0" presId="urn:microsoft.com/office/officeart/2005/8/layout/vList3"/>
    <dgm:cxn modelId="{198B500C-B0C6-400D-9AC0-7CE2876EF2C5}" type="presOf" srcId="{59105C2B-BC2B-45AD-80F3-1DFEEB98BAB7}" destId="{04438083-5B92-4910-AE46-F3BCA9B92FCC}" srcOrd="0" destOrd="0" presId="urn:microsoft.com/office/officeart/2005/8/layout/vList3"/>
    <dgm:cxn modelId="{B28D739D-B885-420F-BC6D-5570FC5A44D9}" srcId="{59105C2B-BC2B-45AD-80F3-1DFEEB98BAB7}" destId="{F9B43870-9440-4F04-8409-1AA274BE4750}" srcOrd="1" destOrd="0" parTransId="{10BFE4D5-8433-4BAC-A67E-C338B3415DC0}" sibTransId="{F6C01EFA-EC8D-4910-B47F-3D5E2700F77A}"/>
    <dgm:cxn modelId="{DB612399-663D-447A-AFE4-12B209721CC9}" type="presParOf" srcId="{04438083-5B92-4910-AE46-F3BCA9B92FCC}" destId="{CDDA0753-4004-4800-BFBA-434C6958B5E0}" srcOrd="0" destOrd="0" presId="urn:microsoft.com/office/officeart/2005/8/layout/vList3"/>
    <dgm:cxn modelId="{3F6DF45B-BB7F-4AFF-B40F-500EAF60B9CE}" type="presParOf" srcId="{CDDA0753-4004-4800-BFBA-434C6958B5E0}" destId="{B3F52A5E-9120-4200-B4D3-2488394FCDA2}" srcOrd="0" destOrd="0" presId="urn:microsoft.com/office/officeart/2005/8/layout/vList3"/>
    <dgm:cxn modelId="{16DAE26F-EE8A-4E34-BF6F-967C55F08B26}" type="presParOf" srcId="{CDDA0753-4004-4800-BFBA-434C6958B5E0}" destId="{7B64399D-B69B-411B-A688-4F89053BB24D}" srcOrd="1" destOrd="0" presId="urn:microsoft.com/office/officeart/2005/8/layout/vList3"/>
    <dgm:cxn modelId="{D4BDAEAF-D1D8-46DA-919F-3E8369E765EE}" type="presParOf" srcId="{04438083-5B92-4910-AE46-F3BCA9B92FCC}" destId="{CD0A0D43-538B-40E9-AB2C-DC23326418B8}" srcOrd="1" destOrd="0" presId="urn:microsoft.com/office/officeart/2005/8/layout/vList3"/>
    <dgm:cxn modelId="{ED48BF5E-51B2-4CB4-9F1B-F83CC08684CE}" type="presParOf" srcId="{04438083-5B92-4910-AE46-F3BCA9B92FCC}" destId="{FB63F8AD-028D-4803-AA11-719252BA1EC8}" srcOrd="2" destOrd="0" presId="urn:microsoft.com/office/officeart/2005/8/layout/vList3"/>
    <dgm:cxn modelId="{68717A10-1BE2-4A8B-8829-8EC83EC3581C}" type="presParOf" srcId="{FB63F8AD-028D-4803-AA11-719252BA1EC8}" destId="{BF9187FB-EFDB-42B4-951A-875E1E84D8CE}" srcOrd="0" destOrd="0" presId="urn:microsoft.com/office/officeart/2005/8/layout/vList3"/>
    <dgm:cxn modelId="{26805DE6-1888-4BDA-8805-B8F9193A1E2F}" type="presParOf" srcId="{FB63F8AD-028D-4803-AA11-719252BA1EC8}" destId="{4D93E002-41A5-4F8E-B237-00E5FCB0DF73}" srcOrd="1" destOrd="0" presId="urn:microsoft.com/office/officeart/2005/8/layout/vLis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73C53B-2CF9-4CC2-96D5-412CB403C86C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214F17EB-4763-4D84-B394-0BC2779248B0}">
      <dgm:prSet phldrT="[Text]"/>
      <dgm:spPr/>
      <dgm:t>
        <a:bodyPr/>
        <a:lstStyle/>
        <a:p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A set of instructions that enables physical components of a Computer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2283801D-82C1-469A-A818-5EE6F559E28D}" type="parTrans" cxnId="{1AE841B6-2D48-4378-AB17-BF4C17C55A36}">
      <dgm:prSet/>
      <dgm:spPr/>
      <dgm:t>
        <a:bodyPr/>
        <a:lstStyle/>
        <a:p>
          <a:endParaRPr lang="en-US"/>
        </a:p>
      </dgm:t>
    </dgm:pt>
    <dgm:pt modelId="{A7BFBC3C-7022-4C32-8170-6EC186E072A4}" type="sibTrans" cxnId="{1AE841B6-2D48-4378-AB17-BF4C17C55A36}">
      <dgm:prSet/>
      <dgm:spPr/>
      <dgm:t>
        <a:bodyPr/>
        <a:lstStyle/>
        <a:p>
          <a:endParaRPr lang="en-US"/>
        </a:p>
      </dgm:t>
    </dgm:pt>
    <dgm:pt modelId="{F8ED7C06-9519-42E0-AFEA-72DE0BD0B7A7}">
      <dgm:prSet phldrT="[Text]"/>
      <dgm:spPr/>
      <dgm:t>
        <a:bodyPr/>
        <a:lstStyle/>
        <a:p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The Computer work in a Synchronize way is known as Software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2D69B3A1-EABD-48E5-BCAB-FA449B4CFFE8}" type="parTrans" cxnId="{1687DEEC-9EB1-4F7C-9C6E-D3CD9B320EEA}">
      <dgm:prSet/>
      <dgm:spPr/>
      <dgm:t>
        <a:bodyPr/>
        <a:lstStyle/>
        <a:p>
          <a:endParaRPr lang="en-US"/>
        </a:p>
      </dgm:t>
    </dgm:pt>
    <dgm:pt modelId="{A0E1D6C8-7DAC-4CC6-9033-F4FF5E89C0E6}" type="sibTrans" cxnId="{1687DEEC-9EB1-4F7C-9C6E-D3CD9B320EEA}">
      <dgm:prSet/>
      <dgm:spPr/>
      <dgm:t>
        <a:bodyPr/>
        <a:lstStyle/>
        <a:p>
          <a:endParaRPr lang="en-US"/>
        </a:p>
      </dgm:t>
    </dgm:pt>
    <dgm:pt modelId="{6CC4D73E-5C50-41BB-AE43-AFECA8CB99BD}">
      <dgm:prSet phldrT="[Text]"/>
      <dgm:spPr/>
      <dgm:t>
        <a:bodyPr/>
        <a:lstStyle/>
        <a:p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Computer cannot do any useful work without instructions from Software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CB55CA93-21D3-496B-8823-87865DBF01FD}" type="parTrans" cxnId="{B1D2B5E1-E8E5-48B2-9B3C-82594A166A6B}">
      <dgm:prSet/>
      <dgm:spPr/>
      <dgm:t>
        <a:bodyPr/>
        <a:lstStyle/>
        <a:p>
          <a:endParaRPr lang="en-US"/>
        </a:p>
      </dgm:t>
    </dgm:pt>
    <dgm:pt modelId="{A0DDF3DF-CE9A-4426-9DB8-1A7F4CD512BE}" type="sibTrans" cxnId="{B1D2B5E1-E8E5-48B2-9B3C-82594A166A6B}">
      <dgm:prSet/>
      <dgm:spPr/>
      <dgm:t>
        <a:bodyPr/>
        <a:lstStyle/>
        <a:p>
          <a:endParaRPr lang="en-US"/>
        </a:p>
      </dgm:t>
    </dgm:pt>
    <dgm:pt modelId="{086D1506-6F4B-4EBE-98F8-C527F4D8FCF5}" type="pres">
      <dgm:prSet presAssocID="{9B73C53B-2CF9-4CC2-96D5-412CB403C86C}" presName="linearFlow" presStyleCnt="0">
        <dgm:presLayoutVars>
          <dgm:dir/>
          <dgm:resizeHandles val="exact"/>
        </dgm:presLayoutVars>
      </dgm:prSet>
      <dgm:spPr/>
    </dgm:pt>
    <dgm:pt modelId="{049292EE-0789-4CE7-B9B0-21C114A6C0FE}" type="pres">
      <dgm:prSet presAssocID="{214F17EB-4763-4D84-B394-0BC2779248B0}" presName="composite" presStyleCnt="0"/>
      <dgm:spPr/>
    </dgm:pt>
    <dgm:pt modelId="{C29C10F6-A27B-456A-9D85-00A29041D938}" type="pres">
      <dgm:prSet presAssocID="{214F17EB-4763-4D84-B394-0BC2779248B0}" presName="imgShp" presStyleLbl="fgImgPlace1" presStyleIdx="0" presStyleCnt="3" custScaleX="11993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91E8E87-6FB7-4F9F-80B6-2891076F8C3B}" type="pres">
      <dgm:prSet presAssocID="{214F17EB-4763-4D84-B394-0BC2779248B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C5BCA-C801-4DC1-AA0B-64E8C73C55F1}" type="pres">
      <dgm:prSet presAssocID="{A7BFBC3C-7022-4C32-8170-6EC186E072A4}" presName="spacing" presStyleCnt="0"/>
      <dgm:spPr/>
    </dgm:pt>
    <dgm:pt modelId="{9AED78D0-8130-45A6-ACAE-5E0ECC293531}" type="pres">
      <dgm:prSet presAssocID="{F8ED7C06-9519-42E0-AFEA-72DE0BD0B7A7}" presName="composite" presStyleCnt="0"/>
      <dgm:spPr/>
    </dgm:pt>
    <dgm:pt modelId="{91F019B2-7D3B-467A-9DB3-A174A5F26792}" type="pres">
      <dgm:prSet presAssocID="{F8ED7C06-9519-42E0-AFEA-72DE0BD0B7A7}" presName="imgShp" presStyleLbl="fgImgPlace1" presStyleIdx="1" presStyleCnt="3" custScaleX="11993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319180D-4D61-464D-8BAB-B05DC69F0E37}" type="pres">
      <dgm:prSet presAssocID="{F8ED7C06-9519-42E0-AFEA-72DE0BD0B7A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D2176-FD30-41D0-8A97-F35BF1FC6332}" type="pres">
      <dgm:prSet presAssocID="{A0E1D6C8-7DAC-4CC6-9033-F4FF5E89C0E6}" presName="spacing" presStyleCnt="0"/>
      <dgm:spPr/>
    </dgm:pt>
    <dgm:pt modelId="{A4BF9974-5FF7-4732-A160-961473C9C9C7}" type="pres">
      <dgm:prSet presAssocID="{6CC4D73E-5C50-41BB-AE43-AFECA8CB99BD}" presName="composite" presStyleCnt="0"/>
      <dgm:spPr/>
    </dgm:pt>
    <dgm:pt modelId="{048F6BFF-B074-48A7-9987-4B1395C40315}" type="pres">
      <dgm:prSet presAssocID="{6CC4D73E-5C50-41BB-AE43-AFECA8CB99BD}" presName="imgShp" presStyleLbl="fgImgPlace1" presStyleIdx="2" presStyleCnt="3" custScaleX="11993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6DCD3BD-6640-4E31-8492-549DF4E7D9DB}" type="pres">
      <dgm:prSet presAssocID="{6CC4D73E-5C50-41BB-AE43-AFECA8CB99B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D2B5E1-E8E5-48B2-9B3C-82594A166A6B}" srcId="{9B73C53B-2CF9-4CC2-96D5-412CB403C86C}" destId="{6CC4D73E-5C50-41BB-AE43-AFECA8CB99BD}" srcOrd="2" destOrd="0" parTransId="{CB55CA93-21D3-496B-8823-87865DBF01FD}" sibTransId="{A0DDF3DF-CE9A-4426-9DB8-1A7F4CD512BE}"/>
    <dgm:cxn modelId="{AD98F924-203A-4757-B076-EB8C6649471B}" type="presOf" srcId="{9B73C53B-2CF9-4CC2-96D5-412CB403C86C}" destId="{086D1506-6F4B-4EBE-98F8-C527F4D8FCF5}" srcOrd="0" destOrd="0" presId="urn:microsoft.com/office/officeart/2005/8/layout/vList3"/>
    <dgm:cxn modelId="{1AE841B6-2D48-4378-AB17-BF4C17C55A36}" srcId="{9B73C53B-2CF9-4CC2-96D5-412CB403C86C}" destId="{214F17EB-4763-4D84-B394-0BC2779248B0}" srcOrd="0" destOrd="0" parTransId="{2283801D-82C1-469A-A818-5EE6F559E28D}" sibTransId="{A7BFBC3C-7022-4C32-8170-6EC186E072A4}"/>
    <dgm:cxn modelId="{A62189BC-6C20-47D8-B1EE-99A1C69B49C9}" type="presOf" srcId="{F8ED7C06-9519-42E0-AFEA-72DE0BD0B7A7}" destId="{4319180D-4D61-464D-8BAB-B05DC69F0E37}" srcOrd="0" destOrd="0" presId="urn:microsoft.com/office/officeart/2005/8/layout/vList3"/>
    <dgm:cxn modelId="{1687DEEC-9EB1-4F7C-9C6E-D3CD9B320EEA}" srcId="{9B73C53B-2CF9-4CC2-96D5-412CB403C86C}" destId="{F8ED7C06-9519-42E0-AFEA-72DE0BD0B7A7}" srcOrd="1" destOrd="0" parTransId="{2D69B3A1-EABD-48E5-BCAB-FA449B4CFFE8}" sibTransId="{A0E1D6C8-7DAC-4CC6-9033-F4FF5E89C0E6}"/>
    <dgm:cxn modelId="{D5BF7445-EC6C-4F66-803A-58DCC7E87755}" type="presOf" srcId="{214F17EB-4763-4D84-B394-0BC2779248B0}" destId="{791E8E87-6FB7-4F9F-80B6-2891076F8C3B}" srcOrd="0" destOrd="0" presId="urn:microsoft.com/office/officeart/2005/8/layout/vList3"/>
    <dgm:cxn modelId="{895381E1-1127-4CCB-9A24-C92EFDFEA182}" type="presOf" srcId="{6CC4D73E-5C50-41BB-AE43-AFECA8CB99BD}" destId="{76DCD3BD-6640-4E31-8492-549DF4E7D9DB}" srcOrd="0" destOrd="0" presId="urn:microsoft.com/office/officeart/2005/8/layout/vList3"/>
    <dgm:cxn modelId="{E09A6B36-3568-4224-AEF7-A38A1D7F70E4}" type="presParOf" srcId="{086D1506-6F4B-4EBE-98F8-C527F4D8FCF5}" destId="{049292EE-0789-4CE7-B9B0-21C114A6C0FE}" srcOrd="0" destOrd="0" presId="urn:microsoft.com/office/officeart/2005/8/layout/vList3"/>
    <dgm:cxn modelId="{FFC7189C-AFC4-408A-A43C-9C0904A5B975}" type="presParOf" srcId="{049292EE-0789-4CE7-B9B0-21C114A6C0FE}" destId="{C29C10F6-A27B-456A-9D85-00A29041D938}" srcOrd="0" destOrd="0" presId="urn:microsoft.com/office/officeart/2005/8/layout/vList3"/>
    <dgm:cxn modelId="{36D5D472-EB12-4B2D-A6AB-B3F8993CCE56}" type="presParOf" srcId="{049292EE-0789-4CE7-B9B0-21C114A6C0FE}" destId="{791E8E87-6FB7-4F9F-80B6-2891076F8C3B}" srcOrd="1" destOrd="0" presId="urn:microsoft.com/office/officeart/2005/8/layout/vList3"/>
    <dgm:cxn modelId="{970A7579-234F-4ACD-9408-5FD8B307A9A9}" type="presParOf" srcId="{086D1506-6F4B-4EBE-98F8-C527F4D8FCF5}" destId="{7B0C5BCA-C801-4DC1-AA0B-64E8C73C55F1}" srcOrd="1" destOrd="0" presId="urn:microsoft.com/office/officeart/2005/8/layout/vList3"/>
    <dgm:cxn modelId="{EF26DBCD-CB07-456E-9B9D-BB4E06BD64C6}" type="presParOf" srcId="{086D1506-6F4B-4EBE-98F8-C527F4D8FCF5}" destId="{9AED78D0-8130-45A6-ACAE-5E0ECC293531}" srcOrd="2" destOrd="0" presId="urn:microsoft.com/office/officeart/2005/8/layout/vList3"/>
    <dgm:cxn modelId="{92D215E2-D96E-417E-BC42-6066AAB8FD55}" type="presParOf" srcId="{9AED78D0-8130-45A6-ACAE-5E0ECC293531}" destId="{91F019B2-7D3B-467A-9DB3-A174A5F26792}" srcOrd="0" destOrd="0" presId="urn:microsoft.com/office/officeart/2005/8/layout/vList3"/>
    <dgm:cxn modelId="{3B0FC311-D442-4559-AD67-1398F9B42E9C}" type="presParOf" srcId="{9AED78D0-8130-45A6-ACAE-5E0ECC293531}" destId="{4319180D-4D61-464D-8BAB-B05DC69F0E37}" srcOrd="1" destOrd="0" presId="urn:microsoft.com/office/officeart/2005/8/layout/vList3"/>
    <dgm:cxn modelId="{9473F029-8A86-4A29-9F22-6682E90E0BD8}" type="presParOf" srcId="{086D1506-6F4B-4EBE-98F8-C527F4D8FCF5}" destId="{2FED2176-FD30-41D0-8A97-F35BF1FC6332}" srcOrd="3" destOrd="0" presId="urn:microsoft.com/office/officeart/2005/8/layout/vList3"/>
    <dgm:cxn modelId="{3052C598-B281-43DE-A4A3-E9B26ADC33B7}" type="presParOf" srcId="{086D1506-6F4B-4EBE-98F8-C527F4D8FCF5}" destId="{A4BF9974-5FF7-4732-A160-961473C9C9C7}" srcOrd="4" destOrd="0" presId="urn:microsoft.com/office/officeart/2005/8/layout/vList3"/>
    <dgm:cxn modelId="{BBF42C34-7B1C-4832-A193-AA78B7AEE1CE}" type="presParOf" srcId="{A4BF9974-5FF7-4732-A160-961473C9C9C7}" destId="{048F6BFF-B074-48A7-9987-4B1395C40315}" srcOrd="0" destOrd="0" presId="urn:microsoft.com/office/officeart/2005/8/layout/vList3"/>
    <dgm:cxn modelId="{2865A6AF-4496-46C0-9691-D80BC46A11C7}" type="presParOf" srcId="{A4BF9974-5FF7-4732-A160-961473C9C9C7}" destId="{76DCD3BD-6640-4E31-8492-549DF4E7D9DB}" srcOrd="1" destOrd="0" presId="urn:microsoft.com/office/officeart/2005/8/layout/vList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00FF7B-64CC-4187-AC95-18D87C746232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0A0130-2AB0-4527-BE5E-EFFF83DB14C7}">
      <dgm:prSet phldrT="[Text]" custT="1"/>
      <dgm:spPr/>
      <dgm:t>
        <a:bodyPr/>
        <a:lstStyle/>
        <a:p>
          <a:r>
            <a:rPr lang="en-US" sz="3600" dirty="0" smtClean="0"/>
            <a:t>Software</a:t>
          </a:r>
          <a:endParaRPr lang="en-US" sz="3600" dirty="0"/>
        </a:p>
      </dgm:t>
    </dgm:pt>
    <dgm:pt modelId="{7B2EA411-91E2-41E8-A034-5F29FCE37130}" type="parTrans" cxnId="{F8B7D30C-E463-4521-A548-A0B3D1A6482C}">
      <dgm:prSet/>
      <dgm:spPr/>
      <dgm:t>
        <a:bodyPr/>
        <a:lstStyle/>
        <a:p>
          <a:endParaRPr lang="en-US"/>
        </a:p>
      </dgm:t>
    </dgm:pt>
    <dgm:pt modelId="{0FB4DD0A-77C5-49F5-B350-2E43816DFBFC}" type="sibTrans" cxnId="{F8B7D30C-E463-4521-A548-A0B3D1A6482C}">
      <dgm:prSet/>
      <dgm:spPr/>
      <dgm:t>
        <a:bodyPr/>
        <a:lstStyle/>
        <a:p>
          <a:endParaRPr lang="en-US"/>
        </a:p>
      </dgm:t>
    </dgm:pt>
    <dgm:pt modelId="{A9648F61-EADA-4432-B273-AE182FC015FD}">
      <dgm:prSet phldrT="[Text]" custT="1"/>
      <dgm:spPr/>
      <dgm:t>
        <a:bodyPr/>
        <a:lstStyle/>
        <a:p>
          <a:r>
            <a:rPr lang="en-US" sz="2800" dirty="0" smtClean="0"/>
            <a:t>System</a:t>
          </a:r>
          <a:endParaRPr lang="en-US" sz="2800" dirty="0"/>
        </a:p>
      </dgm:t>
    </dgm:pt>
    <dgm:pt modelId="{5E039563-9E5D-44A5-A51E-EFDF24AD706D}" type="parTrans" cxnId="{4F9DFEDD-4826-49CF-811D-E6AA93315F36}">
      <dgm:prSet/>
      <dgm:spPr/>
      <dgm:t>
        <a:bodyPr/>
        <a:lstStyle/>
        <a:p>
          <a:endParaRPr lang="en-US"/>
        </a:p>
      </dgm:t>
    </dgm:pt>
    <dgm:pt modelId="{FCF98B63-F0DD-45AA-9310-07E387D1D4FF}" type="sibTrans" cxnId="{4F9DFEDD-4826-49CF-811D-E6AA93315F36}">
      <dgm:prSet/>
      <dgm:spPr/>
      <dgm:t>
        <a:bodyPr/>
        <a:lstStyle/>
        <a:p>
          <a:endParaRPr lang="en-US"/>
        </a:p>
      </dgm:t>
    </dgm:pt>
    <dgm:pt modelId="{1E013411-8F6C-4B89-8FAD-61AC395698A4}">
      <dgm:prSet phldrT="[Text]" custT="1"/>
      <dgm:spPr/>
      <dgm:t>
        <a:bodyPr/>
        <a:lstStyle/>
        <a:p>
          <a:r>
            <a:rPr lang="en-US" sz="2400" dirty="0" smtClean="0"/>
            <a:t>Application</a:t>
          </a:r>
          <a:endParaRPr lang="en-US" sz="2400" dirty="0"/>
        </a:p>
      </dgm:t>
    </dgm:pt>
    <dgm:pt modelId="{8CE52F10-59B2-412D-9311-BBCB980F56ED}" type="parTrans" cxnId="{F8B2E485-3C9F-4B2C-8651-8DE4B151C127}">
      <dgm:prSet/>
      <dgm:spPr/>
      <dgm:t>
        <a:bodyPr/>
        <a:lstStyle/>
        <a:p>
          <a:endParaRPr lang="en-US"/>
        </a:p>
      </dgm:t>
    </dgm:pt>
    <dgm:pt modelId="{4044A3D0-9657-4797-86F9-2527CA8EB824}" type="sibTrans" cxnId="{F8B2E485-3C9F-4B2C-8651-8DE4B151C127}">
      <dgm:prSet/>
      <dgm:spPr/>
      <dgm:t>
        <a:bodyPr/>
        <a:lstStyle/>
        <a:p>
          <a:endParaRPr lang="en-US"/>
        </a:p>
      </dgm:t>
    </dgm:pt>
    <dgm:pt modelId="{37DCA833-7A56-48C7-91F7-18FBEE22D031}">
      <dgm:prSet phldrT="[Text]" custT="1"/>
      <dgm:spPr/>
      <dgm:t>
        <a:bodyPr/>
        <a:lstStyle/>
        <a:p>
          <a:r>
            <a:rPr lang="en-US" sz="2800" dirty="0" smtClean="0"/>
            <a:t>Utility</a:t>
          </a:r>
          <a:endParaRPr lang="en-US" sz="2800" dirty="0"/>
        </a:p>
      </dgm:t>
    </dgm:pt>
    <dgm:pt modelId="{11A2B02B-F0BA-4B85-9E62-D4A2BFB7D9B7}" type="parTrans" cxnId="{72B486B2-37A5-415C-A2E1-1E4B178F8186}">
      <dgm:prSet/>
      <dgm:spPr/>
      <dgm:t>
        <a:bodyPr/>
        <a:lstStyle/>
        <a:p>
          <a:endParaRPr lang="en-US"/>
        </a:p>
      </dgm:t>
    </dgm:pt>
    <dgm:pt modelId="{E29ECF5D-5DEE-4F2C-B25D-73E25C16E6E5}" type="sibTrans" cxnId="{72B486B2-37A5-415C-A2E1-1E4B178F8186}">
      <dgm:prSet/>
      <dgm:spPr/>
      <dgm:t>
        <a:bodyPr/>
        <a:lstStyle/>
        <a:p>
          <a:endParaRPr lang="en-US"/>
        </a:p>
      </dgm:t>
    </dgm:pt>
    <dgm:pt modelId="{B68C2BAF-07CE-428E-A9B2-6F5519A3B70C}">
      <dgm:prSet phldrT="[Text]" custT="1"/>
      <dgm:spPr/>
      <dgm:t>
        <a:bodyPr/>
        <a:lstStyle/>
        <a:p>
          <a:r>
            <a:rPr lang="en-US" sz="2400" dirty="0" smtClean="0"/>
            <a:t>Programming</a:t>
          </a:r>
          <a:endParaRPr lang="en-US" sz="2400" dirty="0"/>
        </a:p>
      </dgm:t>
    </dgm:pt>
    <dgm:pt modelId="{3F5A9D40-CBDD-4BD8-B295-7EDE07853D69}" type="parTrans" cxnId="{B7E7706E-64BF-4C48-8BA9-935651C583C3}">
      <dgm:prSet/>
      <dgm:spPr/>
      <dgm:t>
        <a:bodyPr/>
        <a:lstStyle/>
        <a:p>
          <a:endParaRPr lang="en-US"/>
        </a:p>
      </dgm:t>
    </dgm:pt>
    <dgm:pt modelId="{2D03203B-D186-4F77-83C8-F9F51FA55489}" type="sibTrans" cxnId="{B7E7706E-64BF-4C48-8BA9-935651C583C3}">
      <dgm:prSet/>
      <dgm:spPr/>
      <dgm:t>
        <a:bodyPr/>
        <a:lstStyle/>
        <a:p>
          <a:endParaRPr lang="en-US"/>
        </a:p>
      </dgm:t>
    </dgm:pt>
    <dgm:pt modelId="{662DA20A-6833-431D-9C94-40F7A0AF54EF}" type="pres">
      <dgm:prSet presAssocID="{1700FF7B-64CC-4187-AC95-18D87C74623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BAD07B-574A-4FB3-8B19-198375F8CF79}" type="pres">
      <dgm:prSet presAssocID="{8D0A0130-2AB0-4527-BE5E-EFFF83DB14C7}" presName="centerShape" presStyleLbl="node0" presStyleIdx="0" presStyleCnt="1" custScaleX="161589"/>
      <dgm:spPr/>
      <dgm:t>
        <a:bodyPr/>
        <a:lstStyle/>
        <a:p>
          <a:endParaRPr lang="en-US"/>
        </a:p>
      </dgm:t>
    </dgm:pt>
    <dgm:pt modelId="{3F618C41-8FC8-4705-B458-6094071FD3E8}" type="pres">
      <dgm:prSet presAssocID="{A9648F61-EADA-4432-B273-AE182FC015FD}" presName="node" presStyleLbl="node1" presStyleIdx="0" presStyleCnt="4" custScaleX="1426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52201-7649-44B1-B7AD-CAA628155E75}" type="pres">
      <dgm:prSet presAssocID="{A9648F61-EADA-4432-B273-AE182FC015FD}" presName="dummy" presStyleCnt="0"/>
      <dgm:spPr/>
    </dgm:pt>
    <dgm:pt modelId="{203BBD3D-2C65-4688-A6B6-7BE6C7466E6E}" type="pres">
      <dgm:prSet presAssocID="{FCF98B63-F0DD-45AA-9310-07E387D1D4F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2CFC0035-8A42-46E8-A47C-C95E0E67BDFE}" type="pres">
      <dgm:prSet presAssocID="{1E013411-8F6C-4B89-8FAD-61AC395698A4}" presName="node" presStyleLbl="node1" presStyleIdx="1" presStyleCnt="4" custScaleX="187504" custScaleY="113579" custRadScaleRad="153759" custRadScaleInc="37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E0DB0-12C5-45E0-BEF9-EDDECDC9CF8B}" type="pres">
      <dgm:prSet presAssocID="{1E013411-8F6C-4B89-8FAD-61AC395698A4}" presName="dummy" presStyleCnt="0"/>
      <dgm:spPr/>
    </dgm:pt>
    <dgm:pt modelId="{BDBE2609-7753-4A09-92E3-06F8287B11DE}" type="pres">
      <dgm:prSet presAssocID="{4044A3D0-9657-4797-86F9-2527CA8EB82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DCBCA720-3B9D-49F2-8363-C1A22F367E42}" type="pres">
      <dgm:prSet presAssocID="{37DCA833-7A56-48C7-91F7-18FBEE22D031}" presName="node" presStyleLbl="node1" presStyleIdx="2" presStyleCnt="4" custScaleX="127158" custRadScaleRad="101568" custRadScaleInc="-30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3FAD2-FD1A-4900-B383-404E7B44ABE0}" type="pres">
      <dgm:prSet presAssocID="{37DCA833-7A56-48C7-91F7-18FBEE22D031}" presName="dummy" presStyleCnt="0"/>
      <dgm:spPr/>
    </dgm:pt>
    <dgm:pt modelId="{E3037F64-0233-479C-9C07-21ABCA68F6F2}" type="pres">
      <dgm:prSet presAssocID="{E29ECF5D-5DEE-4F2C-B25D-73E25C16E6E5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A2B1B21-A45F-49CD-A8AE-C823A30FC8CA}" type="pres">
      <dgm:prSet presAssocID="{B68C2BAF-07CE-428E-A9B2-6F5519A3B70C}" presName="node" presStyleLbl="node1" presStyleIdx="3" presStyleCnt="4" custScaleX="230699" custRadScaleRad="153948" custRadScaleInc="-92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7E205-951E-4FEF-B920-593B3DB3D7FB}" type="pres">
      <dgm:prSet presAssocID="{B68C2BAF-07CE-428E-A9B2-6F5519A3B70C}" presName="dummy" presStyleCnt="0"/>
      <dgm:spPr/>
    </dgm:pt>
    <dgm:pt modelId="{66B7F298-4C6F-407E-A9ED-5389B367F20A}" type="pres">
      <dgm:prSet presAssocID="{2D03203B-D186-4F77-83C8-F9F51FA55489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4F9DFEDD-4826-49CF-811D-E6AA93315F36}" srcId="{8D0A0130-2AB0-4527-BE5E-EFFF83DB14C7}" destId="{A9648F61-EADA-4432-B273-AE182FC015FD}" srcOrd="0" destOrd="0" parTransId="{5E039563-9E5D-44A5-A51E-EFDF24AD706D}" sibTransId="{FCF98B63-F0DD-45AA-9310-07E387D1D4FF}"/>
    <dgm:cxn modelId="{1F40D3E4-C243-447C-9C06-DB7CAB0473D2}" type="presOf" srcId="{37DCA833-7A56-48C7-91F7-18FBEE22D031}" destId="{DCBCA720-3B9D-49F2-8363-C1A22F367E42}" srcOrd="0" destOrd="0" presId="urn:microsoft.com/office/officeart/2005/8/layout/radial6"/>
    <dgm:cxn modelId="{6EB6647D-0DC4-4F2D-8DE9-E7523B0CDF89}" type="presOf" srcId="{E29ECF5D-5DEE-4F2C-B25D-73E25C16E6E5}" destId="{E3037F64-0233-479C-9C07-21ABCA68F6F2}" srcOrd="0" destOrd="0" presId="urn:microsoft.com/office/officeart/2005/8/layout/radial6"/>
    <dgm:cxn modelId="{F46E0A0F-4718-423B-BC51-808282B62CAA}" type="presOf" srcId="{8D0A0130-2AB0-4527-BE5E-EFFF83DB14C7}" destId="{01BAD07B-574A-4FB3-8B19-198375F8CF79}" srcOrd="0" destOrd="0" presId="urn:microsoft.com/office/officeart/2005/8/layout/radial6"/>
    <dgm:cxn modelId="{168B8A82-445D-429B-A679-C967A6F1E887}" type="presOf" srcId="{A9648F61-EADA-4432-B273-AE182FC015FD}" destId="{3F618C41-8FC8-4705-B458-6094071FD3E8}" srcOrd="0" destOrd="0" presId="urn:microsoft.com/office/officeart/2005/8/layout/radial6"/>
    <dgm:cxn modelId="{1B7F3349-A029-48AB-80FC-67864634E360}" type="presOf" srcId="{B68C2BAF-07CE-428E-A9B2-6F5519A3B70C}" destId="{EA2B1B21-A45F-49CD-A8AE-C823A30FC8CA}" srcOrd="0" destOrd="0" presId="urn:microsoft.com/office/officeart/2005/8/layout/radial6"/>
    <dgm:cxn modelId="{72B486B2-37A5-415C-A2E1-1E4B178F8186}" srcId="{8D0A0130-2AB0-4527-BE5E-EFFF83DB14C7}" destId="{37DCA833-7A56-48C7-91F7-18FBEE22D031}" srcOrd="2" destOrd="0" parTransId="{11A2B02B-F0BA-4B85-9E62-D4A2BFB7D9B7}" sibTransId="{E29ECF5D-5DEE-4F2C-B25D-73E25C16E6E5}"/>
    <dgm:cxn modelId="{E6340B5F-6D2F-447A-8EDF-17D0C884502F}" type="presOf" srcId="{2D03203B-D186-4F77-83C8-F9F51FA55489}" destId="{66B7F298-4C6F-407E-A9ED-5389B367F20A}" srcOrd="0" destOrd="0" presId="urn:microsoft.com/office/officeart/2005/8/layout/radial6"/>
    <dgm:cxn modelId="{94D6D61E-9218-4CD3-9D78-855E3064DA0A}" type="presOf" srcId="{FCF98B63-F0DD-45AA-9310-07E387D1D4FF}" destId="{203BBD3D-2C65-4688-A6B6-7BE6C7466E6E}" srcOrd="0" destOrd="0" presId="urn:microsoft.com/office/officeart/2005/8/layout/radial6"/>
    <dgm:cxn modelId="{F84CB6A8-AA97-457D-BD36-7F4FE9A3EEB7}" type="presOf" srcId="{1E013411-8F6C-4B89-8FAD-61AC395698A4}" destId="{2CFC0035-8A42-46E8-A47C-C95E0E67BDFE}" srcOrd="0" destOrd="0" presId="urn:microsoft.com/office/officeart/2005/8/layout/radial6"/>
    <dgm:cxn modelId="{F8B2E485-3C9F-4B2C-8651-8DE4B151C127}" srcId="{8D0A0130-2AB0-4527-BE5E-EFFF83DB14C7}" destId="{1E013411-8F6C-4B89-8FAD-61AC395698A4}" srcOrd="1" destOrd="0" parTransId="{8CE52F10-59B2-412D-9311-BBCB980F56ED}" sibTransId="{4044A3D0-9657-4797-86F9-2527CA8EB824}"/>
    <dgm:cxn modelId="{B7E7706E-64BF-4C48-8BA9-935651C583C3}" srcId="{8D0A0130-2AB0-4527-BE5E-EFFF83DB14C7}" destId="{B68C2BAF-07CE-428E-A9B2-6F5519A3B70C}" srcOrd="3" destOrd="0" parTransId="{3F5A9D40-CBDD-4BD8-B295-7EDE07853D69}" sibTransId="{2D03203B-D186-4F77-83C8-F9F51FA55489}"/>
    <dgm:cxn modelId="{F8B7D30C-E463-4521-A548-A0B3D1A6482C}" srcId="{1700FF7B-64CC-4187-AC95-18D87C746232}" destId="{8D0A0130-2AB0-4527-BE5E-EFFF83DB14C7}" srcOrd="0" destOrd="0" parTransId="{7B2EA411-91E2-41E8-A034-5F29FCE37130}" sibTransId="{0FB4DD0A-77C5-49F5-B350-2E43816DFBFC}"/>
    <dgm:cxn modelId="{FA8FF02A-26B8-4D84-9A0D-F07248D600FE}" type="presOf" srcId="{1700FF7B-64CC-4187-AC95-18D87C746232}" destId="{662DA20A-6833-431D-9C94-40F7A0AF54EF}" srcOrd="0" destOrd="0" presId="urn:microsoft.com/office/officeart/2005/8/layout/radial6"/>
    <dgm:cxn modelId="{F75D58D8-5B08-49A3-AC66-93B7ECC16BB2}" type="presOf" srcId="{4044A3D0-9657-4797-86F9-2527CA8EB824}" destId="{BDBE2609-7753-4A09-92E3-06F8287B11DE}" srcOrd="0" destOrd="0" presId="urn:microsoft.com/office/officeart/2005/8/layout/radial6"/>
    <dgm:cxn modelId="{53545052-8A07-42E3-9A23-6FCF9D816CCD}" type="presParOf" srcId="{662DA20A-6833-431D-9C94-40F7A0AF54EF}" destId="{01BAD07B-574A-4FB3-8B19-198375F8CF79}" srcOrd="0" destOrd="0" presId="urn:microsoft.com/office/officeart/2005/8/layout/radial6"/>
    <dgm:cxn modelId="{509C414D-00B7-4CCA-9B9D-63166499B002}" type="presParOf" srcId="{662DA20A-6833-431D-9C94-40F7A0AF54EF}" destId="{3F618C41-8FC8-4705-B458-6094071FD3E8}" srcOrd="1" destOrd="0" presId="urn:microsoft.com/office/officeart/2005/8/layout/radial6"/>
    <dgm:cxn modelId="{C7934794-C98A-491E-946F-B17021D2CB0E}" type="presParOf" srcId="{662DA20A-6833-431D-9C94-40F7A0AF54EF}" destId="{87752201-7649-44B1-B7AD-CAA628155E75}" srcOrd="2" destOrd="0" presId="urn:microsoft.com/office/officeart/2005/8/layout/radial6"/>
    <dgm:cxn modelId="{CF22ED77-B395-45AC-B7EF-9B852F2FB8EB}" type="presParOf" srcId="{662DA20A-6833-431D-9C94-40F7A0AF54EF}" destId="{203BBD3D-2C65-4688-A6B6-7BE6C7466E6E}" srcOrd="3" destOrd="0" presId="urn:microsoft.com/office/officeart/2005/8/layout/radial6"/>
    <dgm:cxn modelId="{9374DEF3-29E1-4F44-BFBB-2A68F54F5A23}" type="presParOf" srcId="{662DA20A-6833-431D-9C94-40F7A0AF54EF}" destId="{2CFC0035-8A42-46E8-A47C-C95E0E67BDFE}" srcOrd="4" destOrd="0" presId="urn:microsoft.com/office/officeart/2005/8/layout/radial6"/>
    <dgm:cxn modelId="{2D32C5A1-D270-4496-AC2C-DACE8EC31ED8}" type="presParOf" srcId="{662DA20A-6833-431D-9C94-40F7A0AF54EF}" destId="{EA8E0DB0-12C5-45E0-BEF9-EDDECDC9CF8B}" srcOrd="5" destOrd="0" presId="urn:microsoft.com/office/officeart/2005/8/layout/radial6"/>
    <dgm:cxn modelId="{CDB5990E-5A41-41B9-AD33-0CD9DF632570}" type="presParOf" srcId="{662DA20A-6833-431D-9C94-40F7A0AF54EF}" destId="{BDBE2609-7753-4A09-92E3-06F8287B11DE}" srcOrd="6" destOrd="0" presId="urn:microsoft.com/office/officeart/2005/8/layout/radial6"/>
    <dgm:cxn modelId="{1F3AF664-C008-463C-B782-989A74A7155E}" type="presParOf" srcId="{662DA20A-6833-431D-9C94-40F7A0AF54EF}" destId="{DCBCA720-3B9D-49F2-8363-C1A22F367E42}" srcOrd="7" destOrd="0" presId="urn:microsoft.com/office/officeart/2005/8/layout/radial6"/>
    <dgm:cxn modelId="{8472BA8E-0655-4E62-9C72-B1F0D96B5E46}" type="presParOf" srcId="{662DA20A-6833-431D-9C94-40F7A0AF54EF}" destId="{DED3FAD2-FD1A-4900-B383-404E7B44ABE0}" srcOrd="8" destOrd="0" presId="urn:microsoft.com/office/officeart/2005/8/layout/radial6"/>
    <dgm:cxn modelId="{A895B2BF-6DF6-4CA9-A5EE-6F714B91C6BE}" type="presParOf" srcId="{662DA20A-6833-431D-9C94-40F7A0AF54EF}" destId="{E3037F64-0233-479C-9C07-21ABCA68F6F2}" srcOrd="9" destOrd="0" presId="urn:microsoft.com/office/officeart/2005/8/layout/radial6"/>
    <dgm:cxn modelId="{CB0D563F-3EA9-48F2-8C8B-99BBCB83F88C}" type="presParOf" srcId="{662DA20A-6833-431D-9C94-40F7A0AF54EF}" destId="{EA2B1B21-A45F-49CD-A8AE-C823A30FC8CA}" srcOrd="10" destOrd="0" presId="urn:microsoft.com/office/officeart/2005/8/layout/radial6"/>
    <dgm:cxn modelId="{83F084F5-BA6A-4134-80CA-1A7CD5DA5F7F}" type="presParOf" srcId="{662DA20A-6833-431D-9C94-40F7A0AF54EF}" destId="{7F87E205-951E-4FEF-B920-593B3DB3D7FB}" srcOrd="11" destOrd="0" presId="urn:microsoft.com/office/officeart/2005/8/layout/radial6"/>
    <dgm:cxn modelId="{08065255-373F-42AB-AA30-6BAD2E0AC5AC}" type="presParOf" srcId="{662DA20A-6833-431D-9C94-40F7A0AF54EF}" destId="{66B7F298-4C6F-407E-A9ED-5389B367F20A}" srcOrd="12" destOrd="0" presId="urn:microsoft.com/office/officeart/2005/8/layout/radial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D0138-B84D-4CE7-922F-D459C4E738DF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6B344-FD56-4E7B-9298-8CE45B899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>
              <a:buNone/>
            </a:pPr>
            <a:endParaRPr lang="en-US" b="1" dirty="0" smtClean="0">
              <a:latin typeface="Algerian" pitchFamily="82" charset="0"/>
            </a:endParaRPr>
          </a:p>
          <a:p>
            <a:pPr>
              <a:buNone/>
            </a:pPr>
            <a:r>
              <a:rPr lang="en-US" b="1" dirty="0" smtClean="0">
                <a:latin typeface="Algerian" pitchFamily="82" charset="0"/>
              </a:rPr>
              <a:t>NAME :</a:t>
            </a:r>
            <a:r>
              <a:rPr lang="en-US" b="1" dirty="0" smtClean="0"/>
              <a:t> </a:t>
            </a:r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M. JAMAL MOHIDEEN</a:t>
            </a:r>
            <a:endParaRPr lang="en-US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b="1" dirty="0" smtClean="0">
                <a:latin typeface="Algerian" pitchFamily="82" charset="0"/>
              </a:rPr>
              <a:t>DEPARTMENT:</a:t>
            </a:r>
            <a:r>
              <a:rPr lang="en-US" b="1" dirty="0" smtClean="0"/>
              <a:t> </a:t>
            </a:r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HISTORY</a:t>
            </a:r>
          </a:p>
          <a:p>
            <a:pPr>
              <a:buNone/>
            </a:pPr>
            <a:r>
              <a:rPr lang="en-US" b="1" dirty="0" smtClean="0">
                <a:latin typeface="Algerian" pitchFamily="82" charset="0"/>
              </a:rPr>
              <a:t>PROGRAMME</a:t>
            </a:r>
            <a:r>
              <a:rPr lang="en-US" b="1" smtClean="0">
                <a:latin typeface="Algerian" pitchFamily="82" charset="0"/>
              </a:rPr>
              <a:t>:</a:t>
            </a:r>
            <a:r>
              <a:rPr lang="en-US" smtClean="0"/>
              <a:t> </a:t>
            </a:r>
            <a:r>
              <a:rPr lang="en-US" i="1" smtClean="0">
                <a:solidFill>
                  <a:schemeClr val="accent2">
                    <a:lumMod val="50000"/>
                  </a:schemeClr>
                </a:solidFill>
              </a:rPr>
              <a:t>B.A.,</a:t>
            </a:r>
            <a:endParaRPr lang="en-US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b="1" dirty="0" smtClean="0">
                <a:latin typeface="Algerian" pitchFamily="82" charset="0"/>
              </a:rPr>
              <a:t>COURSE TITTLE: </a:t>
            </a:r>
            <a:r>
              <a:rPr lang="en-US" sz="2800" i="1" dirty="0" smtClean="0">
                <a:solidFill>
                  <a:schemeClr val="accent2">
                    <a:lumMod val="50000"/>
                  </a:schemeClr>
                </a:solidFill>
              </a:rPr>
              <a:t>FUNDAMENTALS OF COMPUTER AND MICROSOFT OFFICE</a:t>
            </a:r>
            <a:endParaRPr lang="en-US" sz="28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b="1" dirty="0" smtClean="0">
                <a:latin typeface="Algerian" pitchFamily="82" charset="0"/>
              </a:rPr>
              <a:t>COURSE CODE: </a:t>
            </a:r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17UHVC54/1 7UHIVC54</a:t>
            </a:r>
            <a:endParaRPr lang="en-US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ONITOR A display screen used to present output from a computer, video camera, VCR or other video generator.PRINTER In c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6"/>
            <a:ext cx="9144000" cy="699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lgerian" pitchFamily="82" charset="0"/>
              </a:rPr>
              <a:t>Types of Hardware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4000" b="1" dirty="0" smtClean="0"/>
              <a:t>Storage Hardware</a:t>
            </a:r>
          </a:p>
          <a:p>
            <a:pPr>
              <a:buNone/>
            </a:pPr>
            <a:r>
              <a:rPr lang="en-US" dirty="0" smtClean="0"/>
              <a:t>		A Computer Storage device is any type of Hardware that stores Data.</a:t>
            </a:r>
          </a:p>
          <a:p>
            <a:pPr>
              <a:buNone/>
            </a:pPr>
            <a:r>
              <a:rPr lang="en-US" dirty="0" smtClean="0"/>
              <a:t>			* Hard Disc</a:t>
            </a:r>
          </a:p>
          <a:p>
            <a:pPr>
              <a:buNone/>
            </a:pPr>
            <a:r>
              <a:rPr lang="en-US" dirty="0" smtClean="0"/>
              <a:t>			* Floppy Disc</a:t>
            </a:r>
          </a:p>
          <a:p>
            <a:pPr>
              <a:buNone/>
            </a:pPr>
            <a:r>
              <a:rPr lang="en-US" dirty="0" smtClean="0"/>
              <a:t>			* CD ROM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ARD DISC A magnetic disk on which you can store  computer data. The term hard is used to  distinguish it from a soft, or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5"/>
            <a:ext cx="9144000" cy="6994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lgerian" pitchFamily="82" charset="0"/>
              </a:rPr>
              <a:t>SOFTWARE</a:t>
            </a:r>
            <a:endParaRPr lang="en-US" b="1" dirty="0">
              <a:solidFill>
                <a:schemeClr val="accent4">
                  <a:lumMod val="75000"/>
                </a:schemeClr>
              </a:solidFill>
              <a:latin typeface="Algerian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04800" y="1600200"/>
          <a:ext cx="8229600" cy="50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Types of Software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Algerian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YSTEM SOFTWARESystem software helps in running the computer hardware andthe computer system.Main system soft wares are O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5"/>
            <a:ext cx="9144000" cy="699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EVICE DRIVERS In computing, a device driver is a computer program  allowing higher-level computer programs to interact 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6"/>
            <a:ext cx="9144000" cy="6994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ROGRAMMING SOFTWAREThis is one of the most commonly known and popularlyused forms of computer software. These software co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6"/>
            <a:ext cx="9144000" cy="6994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PPLICATION SOFTWAREIt enables the users to accomplishcertain specific tasks. Following are thetypes of application softwa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6"/>
            <a:ext cx="9144000" cy="699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SPREADSHEET SOFTWARE Allows users to create document and perform calculation. Example: MS Excel etcDATABASE SOFTWARE All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6"/>
            <a:ext cx="9144000" cy="6994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formation Processing Cycle—four       general operations•Input.•Processing.•Output.•Storage. 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534400" cy="525780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Hardware &amp; Software</a:t>
            </a:r>
            <a:endParaRPr lang="en-US" b="1" i="1" dirty="0">
              <a:solidFill>
                <a:schemeClr val="accent6">
                  <a:lumMod val="50000"/>
                </a:schemeClr>
              </a:solidFill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UTILITY SOFTWAREUtility software helps in the managementof computer hardware and applicationsoftware. It performs a small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6"/>
            <a:ext cx="9144000" cy="6994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BACKUP This utility make a copy of all information stored on a disk, and restore either the entire disk or selected files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6"/>
            <a:ext cx="9144000" cy="699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blipFill>
            <a:blip r:embed="rId2"/>
            <a:tile tx="0" ty="0" sx="100000" sy="100000" flip="none" algn="tl"/>
          </a:blipFill>
          <a:scene3d>
            <a:camera prst="isometricOffAxis1Right"/>
            <a:lightRig rig="threePt" dir="t"/>
          </a:scene3d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THANK YOU</a:t>
            </a:r>
            <a:endParaRPr lang="en-US" sz="6600" b="1" dirty="0">
              <a:solidFill>
                <a:schemeClr val="accent6">
                  <a:lumMod val="50000"/>
                </a:schemeClr>
              </a:solidFill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b="1" smtClean="0">
                <a:latin typeface="Algerian" pitchFamily="82" charset="0"/>
              </a:rPr>
              <a:t>HARDWARE</a:t>
            </a:r>
            <a:endParaRPr lang="en-US" b="1" dirty="0" smtClean="0">
              <a:latin typeface="Algerian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Types of Hardware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>
              <a:buNone/>
            </a:pPr>
            <a:r>
              <a:rPr lang="en-US" sz="4400" b="1" dirty="0" smtClean="0">
                <a:latin typeface="Blackadder ITC" pitchFamily="82" charset="0"/>
              </a:rPr>
              <a:t>Internal Hardware</a:t>
            </a:r>
          </a:p>
          <a:p>
            <a:pPr>
              <a:buNone/>
            </a:pPr>
            <a:r>
              <a:rPr lang="en-US" dirty="0" smtClean="0"/>
              <a:t>		Internal Hardware is also called components. It includes</a:t>
            </a:r>
          </a:p>
          <a:p>
            <a:pPr lvl="1">
              <a:buNone/>
            </a:pPr>
            <a:r>
              <a:rPr lang="en-US" dirty="0" smtClean="0"/>
              <a:t>		* CPU</a:t>
            </a:r>
          </a:p>
          <a:p>
            <a:pPr lvl="1">
              <a:buNone/>
            </a:pPr>
            <a:r>
              <a:rPr lang="en-US" dirty="0" smtClean="0"/>
              <a:t>		* Motherboard</a:t>
            </a:r>
          </a:p>
          <a:p>
            <a:pPr lvl="1">
              <a:buNone/>
            </a:pPr>
            <a:r>
              <a:rPr lang="en-US" dirty="0" smtClean="0"/>
              <a:t>		* RAM</a:t>
            </a:r>
          </a:p>
          <a:p>
            <a:pPr lvl="1">
              <a:buNone/>
            </a:pPr>
            <a:r>
              <a:rPr lang="en-US" dirty="0" smtClean="0"/>
              <a:t>		* ROM</a:t>
            </a:r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TYPES OF HARDWAREINTERNAL HARDWAREInternal hardware is also called components. It includes CPU Motherboard RAM ROM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TYPES OF HARDWAREINTERNAL HARDWAREInternal hardware is also called components. It includes CPU Motherboard RAM ROM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AutoShape 6" descr="TYPES OF HARDWAREINTERNAL HARDWAREInternal hardware is also called components. It includes CPU Motherboard RAM ROM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CENTRAL PROCCESSING UNIT (CPU) It is the brains of the computer. Most of calculations take place here. Two typical comp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6"/>
            <a:ext cx="9144000" cy="699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ANDOM ACCESS MEMORY (RAM) RAM is the place in a computer where the  operating system, application programs,  and data in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lgerian" pitchFamily="82" charset="0"/>
              </a:rPr>
              <a:t>Types of Hardware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4800" b="1" dirty="0" smtClean="0">
                <a:latin typeface="Blackadder ITC" pitchFamily="82" charset="0"/>
              </a:rPr>
              <a:t>External Hardware</a:t>
            </a:r>
          </a:p>
          <a:p>
            <a:pPr>
              <a:buNone/>
            </a:pPr>
            <a:r>
              <a:rPr lang="en-US" sz="4800" b="1" dirty="0" smtClean="0">
                <a:latin typeface="Blackadder ITC" pitchFamily="82" charset="0"/>
              </a:rPr>
              <a:t>		</a:t>
            </a:r>
            <a:r>
              <a:rPr lang="en-US" dirty="0" smtClean="0"/>
              <a:t>Input Hardware consists of External devices by which we give information and instructions to the Computer.</a:t>
            </a:r>
          </a:p>
          <a:p>
            <a:pPr>
              <a:buNone/>
            </a:pPr>
            <a:r>
              <a:rPr lang="en-US" dirty="0" smtClean="0">
                <a:latin typeface="Blackadder ITC" pitchFamily="82" charset="0"/>
              </a:rPr>
              <a:t>		</a:t>
            </a:r>
            <a:r>
              <a:rPr lang="en-US" dirty="0" smtClean="0"/>
              <a:t>* Keyboard</a:t>
            </a:r>
          </a:p>
          <a:p>
            <a:pPr>
              <a:buNone/>
            </a:pPr>
            <a:r>
              <a:rPr lang="en-US" dirty="0" smtClean="0"/>
              <a:t>		* Mouse</a:t>
            </a:r>
          </a:p>
          <a:p>
            <a:pPr>
              <a:buNone/>
            </a:pPr>
            <a:r>
              <a:rPr lang="en-US" dirty="0" smtClean="0"/>
              <a:t>		* Scanner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KEYBOARD The set of typewriter-like keys that  enables you to enter data into a  computerMOUSE A device that controls th..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KEYBOARD The set of typewriter-like keys that  enables you to enter data into a  computerMOUSE A device that controls th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6"/>
            <a:ext cx="9144000" cy="699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Types of Hardware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4000" b="1" dirty="0" smtClean="0"/>
              <a:t>Out Put Devices</a:t>
            </a:r>
          </a:p>
          <a:p>
            <a:pPr>
              <a:buNone/>
            </a:pPr>
            <a:r>
              <a:rPr lang="en-US" dirty="0" smtClean="0"/>
              <a:t>		An Out Put device lets you communicate with a Computer. </a:t>
            </a:r>
          </a:p>
          <a:p>
            <a:pPr>
              <a:buNone/>
            </a:pPr>
            <a:r>
              <a:rPr lang="en-US" dirty="0" smtClean="0"/>
              <a:t>		You can use Input devices to enter information and issue commands.</a:t>
            </a:r>
          </a:p>
          <a:p>
            <a:pPr>
              <a:buNone/>
            </a:pPr>
            <a:r>
              <a:rPr lang="en-US" dirty="0" smtClean="0"/>
              <a:t>			* Monitor</a:t>
            </a:r>
          </a:p>
          <a:p>
            <a:pPr>
              <a:buNone/>
            </a:pPr>
            <a:r>
              <a:rPr lang="en-US" dirty="0" smtClean="0"/>
              <a:t>			* Speakers</a:t>
            </a:r>
          </a:p>
          <a:p>
            <a:pPr>
              <a:buNone/>
            </a:pPr>
            <a:r>
              <a:rPr lang="en-US" dirty="0" smtClean="0"/>
              <a:t>			* Printer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134</Words>
  <Application>Microsoft Office PowerPoint</Application>
  <PresentationFormat>On-screen Show (4:3)</PresentationFormat>
  <Paragraphs>48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Hardware &amp; Software</vt:lpstr>
      <vt:lpstr>HARDWARE</vt:lpstr>
      <vt:lpstr>Types of Hardware</vt:lpstr>
      <vt:lpstr>Slide 5</vt:lpstr>
      <vt:lpstr>Slide 6</vt:lpstr>
      <vt:lpstr>Types of Hardware</vt:lpstr>
      <vt:lpstr>Slide 8</vt:lpstr>
      <vt:lpstr>Types of Hardware</vt:lpstr>
      <vt:lpstr>Slide 10</vt:lpstr>
      <vt:lpstr>Types of Hardware</vt:lpstr>
      <vt:lpstr>Slide 12</vt:lpstr>
      <vt:lpstr>SOFTWARE</vt:lpstr>
      <vt:lpstr>Types of Software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prince</dc:creator>
  <cp:lastModifiedBy>god</cp:lastModifiedBy>
  <cp:revision>33</cp:revision>
  <dcterms:created xsi:type="dcterms:W3CDTF">2018-09-18T12:53:45Z</dcterms:created>
  <dcterms:modified xsi:type="dcterms:W3CDTF">2020-10-21T08:45:53Z</dcterms:modified>
</cp:coreProperties>
</file>