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93" r:id="rId3"/>
    <p:sldId id="294" r:id="rId4"/>
    <p:sldId id="295" r:id="rId5"/>
    <p:sldId id="296" r:id="rId6"/>
    <p:sldId id="297" r:id="rId7"/>
    <p:sldId id="29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900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C69BFA-2209-42AF-ABE7-4DA53ACDC5C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BDD573-F323-4F8C-95CF-2931EE1D2A7E}">
      <dgm:prSet phldrT="[Text]" custT="1"/>
      <dgm:spPr/>
      <dgm:t>
        <a:bodyPr/>
        <a:lstStyle/>
        <a:p>
          <a:r>
            <a:rPr lang="en-US" sz="3600" dirty="0" smtClean="0"/>
            <a:t>Herodotus</a:t>
          </a:r>
        </a:p>
      </dgm:t>
    </dgm:pt>
    <dgm:pt modelId="{21DEC197-65E5-4146-A2E4-0A8B3C3D2016}" type="parTrans" cxnId="{3E56BD5B-0553-4A72-AABE-0CB688DDCD35}">
      <dgm:prSet/>
      <dgm:spPr/>
      <dgm:t>
        <a:bodyPr/>
        <a:lstStyle/>
        <a:p>
          <a:endParaRPr lang="en-US"/>
        </a:p>
      </dgm:t>
    </dgm:pt>
    <dgm:pt modelId="{94C79CF8-1C4B-493D-818C-43DE3DED5BC9}" type="sibTrans" cxnId="{3E56BD5B-0553-4A72-AABE-0CB688DDCD35}">
      <dgm:prSet/>
      <dgm:spPr/>
      <dgm:t>
        <a:bodyPr/>
        <a:lstStyle/>
        <a:p>
          <a:endParaRPr lang="en-US"/>
        </a:p>
      </dgm:t>
    </dgm:pt>
    <dgm:pt modelId="{427074C5-F2EB-43F3-B6E1-DD4980B1285A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‘history as the record of the results of enquiries into what men had done and achieved’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C47B4303-690D-420B-AF71-4BB00CBFB30E}" type="parTrans" cxnId="{A86E383A-A9B2-4153-8A09-2E9FEB43E3AF}">
      <dgm:prSet/>
      <dgm:spPr/>
      <dgm:t>
        <a:bodyPr/>
        <a:lstStyle/>
        <a:p>
          <a:endParaRPr lang="en-US"/>
        </a:p>
      </dgm:t>
    </dgm:pt>
    <dgm:pt modelId="{D593FBB8-2917-47D1-994E-576FAF47AE28}" type="sibTrans" cxnId="{A86E383A-A9B2-4153-8A09-2E9FEB43E3AF}">
      <dgm:prSet/>
      <dgm:spPr/>
      <dgm:t>
        <a:bodyPr/>
        <a:lstStyle/>
        <a:p>
          <a:endParaRPr lang="en-US"/>
        </a:p>
      </dgm:t>
    </dgm:pt>
    <dgm:pt modelId="{76C2D76D-4E2A-47F2-9CB9-01A1FC33787E}">
      <dgm:prSet phldrT="[Text]" custT="1"/>
      <dgm:spPr/>
      <dgm:t>
        <a:bodyPr/>
        <a:lstStyle/>
        <a:p>
          <a:r>
            <a:rPr lang="en-US" sz="3600" dirty="0" smtClean="0"/>
            <a:t>Thucydides</a:t>
          </a:r>
          <a:endParaRPr lang="en-US" sz="3600" dirty="0"/>
        </a:p>
      </dgm:t>
    </dgm:pt>
    <dgm:pt modelId="{F4CDE941-3E25-43F4-B341-804F4B24E4CE}" type="parTrans" cxnId="{8FCE5CE2-8413-4621-AF76-33392DF105A7}">
      <dgm:prSet/>
      <dgm:spPr/>
      <dgm:t>
        <a:bodyPr/>
        <a:lstStyle/>
        <a:p>
          <a:endParaRPr lang="en-US"/>
        </a:p>
      </dgm:t>
    </dgm:pt>
    <dgm:pt modelId="{A341FCAD-E1A3-4145-8BC0-F92DD3C4A93A}" type="sibTrans" cxnId="{8FCE5CE2-8413-4621-AF76-33392DF105A7}">
      <dgm:prSet/>
      <dgm:spPr/>
      <dgm:t>
        <a:bodyPr/>
        <a:lstStyle/>
        <a:p>
          <a:endParaRPr lang="en-US"/>
        </a:p>
      </dgm:t>
    </dgm:pt>
    <dgm:pt modelId="{39D55E00-29F1-476B-9635-CD6428EDFF1D}">
      <dgm:prSet custT="1"/>
      <dgm:spPr/>
      <dgm:t>
        <a:bodyPr/>
        <a:lstStyle/>
        <a:p>
          <a:r>
            <a:rPr lang="en-US" sz="2400" smtClean="0">
              <a:latin typeface="Times New Roman" pitchFamily="18" charset="0"/>
              <a:cs typeface="Times New Roman" pitchFamily="18" charset="0"/>
            </a:rPr>
            <a:t>‘history as the story of things or events worth being remembered’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9D98C1A3-8981-471C-8336-EB7C0DA1DD1C}" type="parTrans" cxnId="{63BB271A-3449-46A7-83A3-6BD28410A066}">
      <dgm:prSet/>
      <dgm:spPr/>
      <dgm:t>
        <a:bodyPr/>
        <a:lstStyle/>
        <a:p>
          <a:endParaRPr lang="en-US"/>
        </a:p>
      </dgm:t>
    </dgm:pt>
    <dgm:pt modelId="{BEF7E7B2-8681-414C-8BBF-42842A11DB12}" type="sibTrans" cxnId="{63BB271A-3449-46A7-83A3-6BD28410A066}">
      <dgm:prSet/>
      <dgm:spPr/>
      <dgm:t>
        <a:bodyPr/>
        <a:lstStyle/>
        <a:p>
          <a:endParaRPr lang="en-US"/>
        </a:p>
      </dgm:t>
    </dgm:pt>
    <dgm:pt modelId="{5273DCFD-2092-4644-8E67-C755F9FDBEF8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Father of History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5DDC8CB2-0231-4FB6-8DD1-DBD54DF31038}" type="parTrans" cxnId="{35F11799-F4EA-4C2A-B656-2CC66323A03A}">
      <dgm:prSet/>
      <dgm:spPr/>
      <dgm:t>
        <a:bodyPr/>
        <a:lstStyle/>
        <a:p>
          <a:endParaRPr lang="en-US"/>
        </a:p>
      </dgm:t>
    </dgm:pt>
    <dgm:pt modelId="{E57C01B4-D17B-4ED6-907F-95F946BABFFE}" type="sibTrans" cxnId="{35F11799-F4EA-4C2A-B656-2CC66323A03A}">
      <dgm:prSet/>
      <dgm:spPr/>
      <dgm:t>
        <a:bodyPr/>
        <a:lstStyle/>
        <a:p>
          <a:endParaRPr lang="en-US"/>
        </a:p>
      </dgm:t>
    </dgm:pt>
    <dgm:pt modelId="{E550A126-5FBD-4C93-BC12-3BD45497F9B8}">
      <dgm:prSet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Father of Scientific History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F226C56F-C305-43F6-B439-E2A232AAAB88}" type="parTrans" cxnId="{8238C3EE-F285-4DF5-8996-8231847795E8}">
      <dgm:prSet/>
      <dgm:spPr/>
      <dgm:t>
        <a:bodyPr/>
        <a:lstStyle/>
        <a:p>
          <a:endParaRPr lang="en-US"/>
        </a:p>
      </dgm:t>
    </dgm:pt>
    <dgm:pt modelId="{9F6AA849-2FF6-4E27-BE44-D164267EEE9E}" type="sibTrans" cxnId="{8238C3EE-F285-4DF5-8996-8231847795E8}">
      <dgm:prSet/>
      <dgm:spPr/>
      <dgm:t>
        <a:bodyPr/>
        <a:lstStyle/>
        <a:p>
          <a:endParaRPr lang="en-US"/>
        </a:p>
      </dgm:t>
    </dgm:pt>
    <dgm:pt modelId="{C0603CB0-1E2B-4643-98E1-BFD991417102}" type="pres">
      <dgm:prSet presAssocID="{BBC69BFA-2209-42AF-ABE7-4DA53ACDC5C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8BBA4E7-3191-4222-8410-68C8A5B76EF7}" type="pres">
      <dgm:prSet presAssocID="{CCBDD573-F323-4F8C-95CF-2931EE1D2A7E}" presName="linNode" presStyleCnt="0"/>
      <dgm:spPr/>
      <dgm:t>
        <a:bodyPr/>
        <a:lstStyle/>
        <a:p>
          <a:endParaRPr lang="en-US"/>
        </a:p>
      </dgm:t>
    </dgm:pt>
    <dgm:pt modelId="{C522A5CD-B6D4-4853-A97A-4055E8F4A678}" type="pres">
      <dgm:prSet presAssocID="{CCBDD573-F323-4F8C-95CF-2931EE1D2A7E}" presName="parentShp" presStyleLbl="node1" presStyleIdx="0" presStyleCnt="2" custScaleY="15576" custLinFactNeighborX="1454" custLinFactNeighborY="26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53C27-649C-4315-B2CC-6E24475C134C}" type="pres">
      <dgm:prSet presAssocID="{CCBDD573-F323-4F8C-95CF-2931EE1D2A7E}" presName="childShp" presStyleLbl="bgAccFollowNode1" presStyleIdx="0" presStyleCnt="2" custScaleX="95246" custScaleY="34457" custLinFactNeighborX="2579" custLinFactNeighborY="24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20702-ABCA-4A8A-9060-611DCFCB1953}" type="pres">
      <dgm:prSet presAssocID="{94C79CF8-1C4B-493D-818C-43DE3DED5BC9}" presName="spacing" presStyleCnt="0"/>
      <dgm:spPr/>
      <dgm:t>
        <a:bodyPr/>
        <a:lstStyle/>
        <a:p>
          <a:endParaRPr lang="en-US"/>
        </a:p>
      </dgm:t>
    </dgm:pt>
    <dgm:pt modelId="{A16DADF6-7D0D-4D86-8CFD-D0BF3086EBF2}" type="pres">
      <dgm:prSet presAssocID="{76C2D76D-4E2A-47F2-9CB9-01A1FC33787E}" presName="linNode" presStyleCnt="0"/>
      <dgm:spPr/>
      <dgm:t>
        <a:bodyPr/>
        <a:lstStyle/>
        <a:p>
          <a:endParaRPr lang="en-US"/>
        </a:p>
      </dgm:t>
    </dgm:pt>
    <dgm:pt modelId="{2DB80444-9EA4-4407-895D-8C0E6FD04FD4}" type="pres">
      <dgm:prSet presAssocID="{76C2D76D-4E2A-47F2-9CB9-01A1FC33787E}" presName="parentShp" presStyleLbl="node1" presStyleIdx="1" presStyleCnt="2" custScaleY="18040" custLinFactNeighborX="-109" custLinFactNeighborY="11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291179-CD23-4583-89BD-2EF256D1B298}" type="pres">
      <dgm:prSet presAssocID="{76C2D76D-4E2A-47F2-9CB9-01A1FC33787E}" presName="childShp" presStyleLbl="bgAccFollowNode1" presStyleIdx="1" presStyleCnt="2" custScaleX="91819" custScaleY="31003" custLinFactNeighborX="467" custLinFactNeighborY="22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7317BD-DDCC-4857-B769-9E71613A8148}" type="presOf" srcId="{E550A126-5FBD-4C93-BC12-3BD45497F9B8}" destId="{44291179-CD23-4583-89BD-2EF256D1B298}" srcOrd="0" destOrd="0" presId="urn:microsoft.com/office/officeart/2005/8/layout/vList6"/>
    <dgm:cxn modelId="{2AE0022A-032E-41DE-A43C-FE993E81D8BE}" type="presOf" srcId="{39D55E00-29F1-476B-9635-CD6428EDFF1D}" destId="{44291179-CD23-4583-89BD-2EF256D1B298}" srcOrd="0" destOrd="1" presId="urn:microsoft.com/office/officeart/2005/8/layout/vList6"/>
    <dgm:cxn modelId="{3E56BD5B-0553-4A72-AABE-0CB688DDCD35}" srcId="{BBC69BFA-2209-42AF-ABE7-4DA53ACDC5C2}" destId="{CCBDD573-F323-4F8C-95CF-2931EE1D2A7E}" srcOrd="0" destOrd="0" parTransId="{21DEC197-65E5-4146-A2E4-0A8B3C3D2016}" sibTransId="{94C79CF8-1C4B-493D-818C-43DE3DED5BC9}"/>
    <dgm:cxn modelId="{A86E383A-A9B2-4153-8A09-2E9FEB43E3AF}" srcId="{CCBDD573-F323-4F8C-95CF-2931EE1D2A7E}" destId="{427074C5-F2EB-43F3-B6E1-DD4980B1285A}" srcOrd="1" destOrd="0" parTransId="{C47B4303-690D-420B-AF71-4BB00CBFB30E}" sibTransId="{D593FBB8-2917-47D1-994E-576FAF47AE28}"/>
    <dgm:cxn modelId="{35F11799-F4EA-4C2A-B656-2CC66323A03A}" srcId="{CCBDD573-F323-4F8C-95CF-2931EE1D2A7E}" destId="{5273DCFD-2092-4644-8E67-C755F9FDBEF8}" srcOrd="0" destOrd="0" parTransId="{5DDC8CB2-0231-4FB6-8DD1-DBD54DF31038}" sibTransId="{E57C01B4-D17B-4ED6-907F-95F946BABFFE}"/>
    <dgm:cxn modelId="{8238C3EE-F285-4DF5-8996-8231847795E8}" srcId="{76C2D76D-4E2A-47F2-9CB9-01A1FC33787E}" destId="{E550A126-5FBD-4C93-BC12-3BD45497F9B8}" srcOrd="0" destOrd="0" parTransId="{F226C56F-C305-43F6-B439-E2A232AAAB88}" sibTransId="{9F6AA849-2FF6-4E27-BE44-D164267EEE9E}"/>
    <dgm:cxn modelId="{8FCE5CE2-8413-4621-AF76-33392DF105A7}" srcId="{BBC69BFA-2209-42AF-ABE7-4DA53ACDC5C2}" destId="{76C2D76D-4E2A-47F2-9CB9-01A1FC33787E}" srcOrd="1" destOrd="0" parTransId="{F4CDE941-3E25-43F4-B341-804F4B24E4CE}" sibTransId="{A341FCAD-E1A3-4145-8BC0-F92DD3C4A93A}"/>
    <dgm:cxn modelId="{3B7E5344-DC84-491E-993E-67A0CA13C587}" type="presOf" srcId="{CCBDD573-F323-4F8C-95CF-2931EE1D2A7E}" destId="{C522A5CD-B6D4-4853-A97A-4055E8F4A678}" srcOrd="0" destOrd="0" presId="urn:microsoft.com/office/officeart/2005/8/layout/vList6"/>
    <dgm:cxn modelId="{5C020AD5-EB1E-4FC1-8C50-98B7BC9C26BB}" type="presOf" srcId="{427074C5-F2EB-43F3-B6E1-DD4980B1285A}" destId="{BE753C27-649C-4315-B2CC-6E24475C134C}" srcOrd="0" destOrd="1" presId="urn:microsoft.com/office/officeart/2005/8/layout/vList6"/>
    <dgm:cxn modelId="{8AA420EB-3BA8-47C5-A1AF-DBFE136B081C}" type="presOf" srcId="{76C2D76D-4E2A-47F2-9CB9-01A1FC33787E}" destId="{2DB80444-9EA4-4407-895D-8C0E6FD04FD4}" srcOrd="0" destOrd="0" presId="urn:microsoft.com/office/officeart/2005/8/layout/vList6"/>
    <dgm:cxn modelId="{63BB271A-3449-46A7-83A3-6BD28410A066}" srcId="{76C2D76D-4E2A-47F2-9CB9-01A1FC33787E}" destId="{39D55E00-29F1-476B-9635-CD6428EDFF1D}" srcOrd="1" destOrd="0" parTransId="{9D98C1A3-8981-471C-8336-EB7C0DA1DD1C}" sibTransId="{BEF7E7B2-8681-414C-8BBF-42842A11DB12}"/>
    <dgm:cxn modelId="{4E92850F-A0F0-4169-89B2-F32384EBA84C}" type="presOf" srcId="{BBC69BFA-2209-42AF-ABE7-4DA53ACDC5C2}" destId="{C0603CB0-1E2B-4643-98E1-BFD991417102}" srcOrd="0" destOrd="0" presId="urn:microsoft.com/office/officeart/2005/8/layout/vList6"/>
    <dgm:cxn modelId="{58B95600-4158-46FA-AD5E-0502636C4CA0}" type="presOf" srcId="{5273DCFD-2092-4644-8E67-C755F9FDBEF8}" destId="{BE753C27-649C-4315-B2CC-6E24475C134C}" srcOrd="0" destOrd="0" presId="urn:microsoft.com/office/officeart/2005/8/layout/vList6"/>
    <dgm:cxn modelId="{6D7C311F-E595-4A7C-ADA5-9C2D58CDAF4C}" type="presParOf" srcId="{C0603CB0-1E2B-4643-98E1-BFD991417102}" destId="{F8BBA4E7-3191-4222-8410-68C8A5B76EF7}" srcOrd="0" destOrd="0" presId="urn:microsoft.com/office/officeart/2005/8/layout/vList6"/>
    <dgm:cxn modelId="{71A13FEE-B6EA-4896-8976-E22ACBEDC3E8}" type="presParOf" srcId="{F8BBA4E7-3191-4222-8410-68C8A5B76EF7}" destId="{C522A5CD-B6D4-4853-A97A-4055E8F4A678}" srcOrd="0" destOrd="0" presId="urn:microsoft.com/office/officeart/2005/8/layout/vList6"/>
    <dgm:cxn modelId="{BCE285A8-B45F-4D43-AC47-05E56D394DF2}" type="presParOf" srcId="{F8BBA4E7-3191-4222-8410-68C8A5B76EF7}" destId="{BE753C27-649C-4315-B2CC-6E24475C134C}" srcOrd="1" destOrd="0" presId="urn:microsoft.com/office/officeart/2005/8/layout/vList6"/>
    <dgm:cxn modelId="{AE959B5A-2584-46F8-966D-90ECF2C2488B}" type="presParOf" srcId="{C0603CB0-1E2B-4643-98E1-BFD991417102}" destId="{29420702-ABCA-4A8A-9060-611DCFCB1953}" srcOrd="1" destOrd="0" presId="urn:microsoft.com/office/officeart/2005/8/layout/vList6"/>
    <dgm:cxn modelId="{FDB599B6-06A7-4240-BD76-4D0DE8CF78EA}" type="presParOf" srcId="{C0603CB0-1E2B-4643-98E1-BFD991417102}" destId="{A16DADF6-7D0D-4D86-8CFD-D0BF3086EBF2}" srcOrd="2" destOrd="0" presId="urn:microsoft.com/office/officeart/2005/8/layout/vList6"/>
    <dgm:cxn modelId="{C65EA5D5-C34D-4A8A-A420-C3D0395C4ADF}" type="presParOf" srcId="{A16DADF6-7D0D-4D86-8CFD-D0BF3086EBF2}" destId="{2DB80444-9EA4-4407-895D-8C0E6FD04FD4}" srcOrd="0" destOrd="0" presId="urn:microsoft.com/office/officeart/2005/8/layout/vList6"/>
    <dgm:cxn modelId="{CA3A9C74-0EC7-4CEC-BAE8-5869F1781682}" type="presParOf" srcId="{A16DADF6-7D0D-4D86-8CFD-D0BF3086EBF2}" destId="{44291179-CD23-4583-89BD-2EF256D1B298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C69BFA-2209-42AF-ABE7-4DA53ACDC5C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BDD573-F323-4F8C-95CF-2931EE1D2A7E}">
      <dgm:prSet phldrT="[Text]"/>
      <dgm:spPr/>
      <dgm:t>
        <a:bodyPr/>
        <a:lstStyle/>
        <a:p>
          <a:r>
            <a:rPr lang="en-US" dirty="0" smtClean="0"/>
            <a:t>Aristotle</a:t>
          </a:r>
        </a:p>
      </dgm:t>
    </dgm:pt>
    <dgm:pt modelId="{21DEC197-65E5-4146-A2E4-0A8B3C3D2016}" type="parTrans" cxnId="{3E56BD5B-0553-4A72-AABE-0CB688DDCD35}">
      <dgm:prSet/>
      <dgm:spPr/>
      <dgm:t>
        <a:bodyPr/>
        <a:lstStyle/>
        <a:p>
          <a:endParaRPr lang="en-US"/>
        </a:p>
      </dgm:t>
    </dgm:pt>
    <dgm:pt modelId="{94C79CF8-1C4B-493D-818C-43DE3DED5BC9}" type="sibTrans" cxnId="{3E56BD5B-0553-4A72-AABE-0CB688DDCD35}">
      <dgm:prSet/>
      <dgm:spPr/>
      <dgm:t>
        <a:bodyPr/>
        <a:lstStyle/>
        <a:p>
          <a:endParaRPr lang="en-US"/>
        </a:p>
      </dgm:t>
    </dgm:pt>
    <dgm:pt modelId="{5273DCFD-2092-4644-8E67-C755F9FDBEF8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Greek philosopher and father of Political Science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5DDC8CB2-0231-4FB6-8DD1-DBD54DF31038}" type="parTrans" cxnId="{35F11799-F4EA-4C2A-B656-2CC66323A03A}">
      <dgm:prSet/>
      <dgm:spPr/>
      <dgm:t>
        <a:bodyPr/>
        <a:lstStyle/>
        <a:p>
          <a:endParaRPr lang="en-US"/>
        </a:p>
      </dgm:t>
    </dgm:pt>
    <dgm:pt modelId="{E57C01B4-D17B-4ED6-907F-95F946BABFFE}" type="sibTrans" cxnId="{35F11799-F4EA-4C2A-B656-2CC66323A03A}">
      <dgm:prSet/>
      <dgm:spPr/>
      <dgm:t>
        <a:bodyPr/>
        <a:lstStyle/>
        <a:p>
          <a:endParaRPr lang="en-US"/>
        </a:p>
      </dgm:t>
    </dgm:pt>
    <dgm:pt modelId="{02A61C8C-7372-4D56-96C2-4DE9F39CA6F0}">
      <dgm:prSet phldrT="[Text]" custT="1"/>
      <dgm:spPr/>
      <dgm:t>
        <a:bodyPr/>
        <a:lstStyle/>
        <a:p>
          <a:r>
            <a: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‘An account of the unchanging past’</a:t>
          </a:r>
          <a:endParaRPr lang="en-US" sz="28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3C7D87-9FB5-4D51-8913-C9C62C2AA9DA}" type="parTrans" cxnId="{A351C901-802A-4375-BBB2-1FE74CA53DAD}">
      <dgm:prSet/>
      <dgm:spPr/>
      <dgm:t>
        <a:bodyPr/>
        <a:lstStyle/>
        <a:p>
          <a:endParaRPr lang="en-US"/>
        </a:p>
      </dgm:t>
    </dgm:pt>
    <dgm:pt modelId="{3D177F76-EB33-487D-A6BD-3052DA287DA6}" type="sibTrans" cxnId="{A351C901-802A-4375-BBB2-1FE74CA53DAD}">
      <dgm:prSet/>
      <dgm:spPr/>
      <dgm:t>
        <a:bodyPr/>
        <a:lstStyle/>
        <a:p>
          <a:endParaRPr lang="en-US"/>
        </a:p>
      </dgm:t>
    </dgm:pt>
    <dgm:pt modelId="{54500FA8-F17B-42E4-9E0A-331F09E3F4E0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He considered history as unchanging because human nature is unchanging and their intentions, motives and expectations are constant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A340944E-6B74-4495-AC8C-775DAFF825D0}" type="parTrans" cxnId="{A179A852-874F-49CB-8DFB-D3BC0F040687}">
      <dgm:prSet/>
      <dgm:spPr/>
      <dgm:t>
        <a:bodyPr/>
        <a:lstStyle/>
        <a:p>
          <a:endParaRPr lang="en-US"/>
        </a:p>
      </dgm:t>
    </dgm:pt>
    <dgm:pt modelId="{23E11944-3D20-4486-A152-BB4FDA5A36E1}" type="sibTrans" cxnId="{A179A852-874F-49CB-8DFB-D3BC0F040687}">
      <dgm:prSet/>
      <dgm:spPr/>
      <dgm:t>
        <a:bodyPr/>
        <a:lstStyle/>
        <a:p>
          <a:endParaRPr lang="en-US"/>
        </a:p>
      </dgm:t>
    </dgm:pt>
    <dgm:pt modelId="{C0603CB0-1E2B-4643-98E1-BFD991417102}" type="pres">
      <dgm:prSet presAssocID="{BBC69BFA-2209-42AF-ABE7-4DA53ACDC5C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8BBA4E7-3191-4222-8410-68C8A5B76EF7}" type="pres">
      <dgm:prSet presAssocID="{CCBDD573-F323-4F8C-95CF-2931EE1D2A7E}" presName="linNode" presStyleCnt="0"/>
      <dgm:spPr/>
    </dgm:pt>
    <dgm:pt modelId="{C522A5CD-B6D4-4853-A97A-4055E8F4A678}" type="pres">
      <dgm:prSet presAssocID="{CCBDD573-F323-4F8C-95CF-2931EE1D2A7E}" presName="parentShp" presStyleLbl="node1" presStyleIdx="0" presStyleCnt="1" custScaleY="15576" custLinFactNeighborX="-2366" custLinFactNeighborY="-5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53C27-649C-4315-B2CC-6E24475C134C}" type="pres">
      <dgm:prSet presAssocID="{CCBDD573-F323-4F8C-95CF-2931EE1D2A7E}" presName="childShp" presStyleLbl="bgAccFollowNode1" presStyleIdx="0" presStyleCnt="1" custScaleX="126734" custScaleY="78051" custLinFactNeighborX="13956" custLinFactNeighborY="-40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56BD5B-0553-4A72-AABE-0CB688DDCD35}" srcId="{BBC69BFA-2209-42AF-ABE7-4DA53ACDC5C2}" destId="{CCBDD573-F323-4F8C-95CF-2931EE1D2A7E}" srcOrd="0" destOrd="0" parTransId="{21DEC197-65E5-4146-A2E4-0A8B3C3D2016}" sibTransId="{94C79CF8-1C4B-493D-818C-43DE3DED5BC9}"/>
    <dgm:cxn modelId="{35F11799-F4EA-4C2A-B656-2CC66323A03A}" srcId="{CCBDD573-F323-4F8C-95CF-2931EE1D2A7E}" destId="{5273DCFD-2092-4644-8E67-C755F9FDBEF8}" srcOrd="0" destOrd="0" parTransId="{5DDC8CB2-0231-4FB6-8DD1-DBD54DF31038}" sibTransId="{E57C01B4-D17B-4ED6-907F-95F946BABFFE}"/>
    <dgm:cxn modelId="{435D15AA-A128-4738-A5DE-8D07FBDA7C69}" type="presOf" srcId="{BBC69BFA-2209-42AF-ABE7-4DA53ACDC5C2}" destId="{C0603CB0-1E2B-4643-98E1-BFD991417102}" srcOrd="0" destOrd="0" presId="urn:microsoft.com/office/officeart/2005/8/layout/vList6"/>
    <dgm:cxn modelId="{A351C901-802A-4375-BBB2-1FE74CA53DAD}" srcId="{CCBDD573-F323-4F8C-95CF-2931EE1D2A7E}" destId="{02A61C8C-7372-4D56-96C2-4DE9F39CA6F0}" srcOrd="1" destOrd="0" parTransId="{873C7D87-9FB5-4D51-8913-C9C62C2AA9DA}" sibTransId="{3D177F76-EB33-487D-A6BD-3052DA287DA6}"/>
    <dgm:cxn modelId="{E25EA6F3-CF9B-4442-89CA-0CAD29FC44E4}" type="presOf" srcId="{CCBDD573-F323-4F8C-95CF-2931EE1D2A7E}" destId="{C522A5CD-B6D4-4853-A97A-4055E8F4A678}" srcOrd="0" destOrd="0" presId="urn:microsoft.com/office/officeart/2005/8/layout/vList6"/>
    <dgm:cxn modelId="{C14C6F56-400F-48E9-A73A-B7F3FC358E39}" type="presOf" srcId="{02A61C8C-7372-4D56-96C2-4DE9F39CA6F0}" destId="{BE753C27-649C-4315-B2CC-6E24475C134C}" srcOrd="0" destOrd="1" presId="urn:microsoft.com/office/officeart/2005/8/layout/vList6"/>
    <dgm:cxn modelId="{532771E8-7D8A-49E6-86D1-79832B58C378}" type="presOf" srcId="{54500FA8-F17B-42E4-9E0A-331F09E3F4E0}" destId="{BE753C27-649C-4315-B2CC-6E24475C134C}" srcOrd="0" destOrd="2" presId="urn:microsoft.com/office/officeart/2005/8/layout/vList6"/>
    <dgm:cxn modelId="{0499E255-E890-48E5-9CB5-C080570F8087}" type="presOf" srcId="{5273DCFD-2092-4644-8E67-C755F9FDBEF8}" destId="{BE753C27-649C-4315-B2CC-6E24475C134C}" srcOrd="0" destOrd="0" presId="urn:microsoft.com/office/officeart/2005/8/layout/vList6"/>
    <dgm:cxn modelId="{A179A852-874F-49CB-8DFB-D3BC0F040687}" srcId="{CCBDD573-F323-4F8C-95CF-2931EE1D2A7E}" destId="{54500FA8-F17B-42E4-9E0A-331F09E3F4E0}" srcOrd="2" destOrd="0" parTransId="{A340944E-6B74-4495-AC8C-775DAFF825D0}" sibTransId="{23E11944-3D20-4486-A152-BB4FDA5A36E1}"/>
    <dgm:cxn modelId="{20525C73-7199-4DCE-BE38-E051604031FE}" type="presParOf" srcId="{C0603CB0-1E2B-4643-98E1-BFD991417102}" destId="{F8BBA4E7-3191-4222-8410-68C8A5B76EF7}" srcOrd="0" destOrd="0" presId="urn:microsoft.com/office/officeart/2005/8/layout/vList6"/>
    <dgm:cxn modelId="{9488944B-0392-445B-BF9B-CAEF5E035125}" type="presParOf" srcId="{F8BBA4E7-3191-4222-8410-68C8A5B76EF7}" destId="{C522A5CD-B6D4-4853-A97A-4055E8F4A678}" srcOrd="0" destOrd="0" presId="urn:microsoft.com/office/officeart/2005/8/layout/vList6"/>
    <dgm:cxn modelId="{2DEA3D4F-E39A-4E73-A170-9B7F9236CB9E}" type="presParOf" srcId="{F8BBA4E7-3191-4222-8410-68C8A5B76EF7}" destId="{BE753C27-649C-4315-B2CC-6E24475C134C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C69BFA-2209-42AF-ABE7-4DA53ACDC5C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07DDF5-3AF6-4307-8B76-1D035E4D30EB}">
      <dgm:prSet/>
      <dgm:spPr/>
      <dgm:t>
        <a:bodyPr/>
        <a:lstStyle/>
        <a:p>
          <a:r>
            <a:rPr lang="en-US" b="1" dirty="0" smtClean="0"/>
            <a:t>Francis Bacon</a:t>
          </a:r>
        </a:p>
        <a:p>
          <a:r>
            <a:rPr lang="en-US" b="1" dirty="0" smtClean="0"/>
            <a:t> </a:t>
          </a:r>
          <a:r>
            <a:rPr lang="en-US" dirty="0" smtClean="0"/>
            <a:t>(1561-1626)</a:t>
          </a:r>
        </a:p>
      </dgm:t>
    </dgm:pt>
    <dgm:pt modelId="{FE6294B4-8321-428D-B50C-122A4123A9B7}" type="parTrans" cxnId="{F9999D7C-F611-42B4-BF0B-77AA94F7A53F}">
      <dgm:prSet/>
      <dgm:spPr/>
      <dgm:t>
        <a:bodyPr/>
        <a:lstStyle/>
        <a:p>
          <a:endParaRPr lang="en-US"/>
        </a:p>
      </dgm:t>
    </dgm:pt>
    <dgm:pt modelId="{896E0618-F830-42F8-A838-4B40034A3B61}" type="sibTrans" cxnId="{F9999D7C-F611-42B4-BF0B-77AA94F7A53F}">
      <dgm:prSet/>
      <dgm:spPr/>
      <dgm:t>
        <a:bodyPr/>
        <a:lstStyle/>
        <a:p>
          <a:endParaRPr lang="en-US"/>
        </a:p>
      </dgm:t>
    </dgm:pt>
    <dgm:pt modelId="{9E0C353F-ED2C-4C85-87C0-B1F5A9FAB296}">
      <dgm:prSet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Renaissance thinker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D79AACA9-9D5A-4D82-9024-4AFA1E780804}" type="parTrans" cxnId="{E8026D59-1E61-48D9-A605-B0C6AD6B892E}">
      <dgm:prSet/>
      <dgm:spPr/>
      <dgm:t>
        <a:bodyPr/>
        <a:lstStyle/>
        <a:p>
          <a:endParaRPr lang="en-US"/>
        </a:p>
      </dgm:t>
    </dgm:pt>
    <dgm:pt modelId="{FC84E1BC-7FFC-4CC4-B163-7271F7BC8503}" type="sibTrans" cxnId="{E8026D59-1E61-48D9-A605-B0C6AD6B892E}">
      <dgm:prSet/>
      <dgm:spPr/>
      <dgm:t>
        <a:bodyPr/>
        <a:lstStyle/>
        <a:p>
          <a:endParaRPr lang="en-US"/>
        </a:p>
      </dgm:t>
    </dgm:pt>
    <dgm:pt modelId="{F497583E-A776-486D-B638-3F98F96EF4DC}">
      <dgm:prSet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‘History makes men wise’. </a:t>
          </a:r>
          <a:endParaRPr lang="en-US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33D3CD-F0EA-4FC2-AA8B-088D9BB90654}" type="parTrans" cxnId="{A5C98722-5422-42B8-893C-0FD925EDD106}">
      <dgm:prSet/>
      <dgm:spPr/>
      <dgm:t>
        <a:bodyPr/>
        <a:lstStyle/>
        <a:p>
          <a:endParaRPr lang="en-US"/>
        </a:p>
      </dgm:t>
    </dgm:pt>
    <dgm:pt modelId="{FF43AB83-3505-497A-B8EA-248D624319F2}" type="sibTrans" cxnId="{A5C98722-5422-42B8-893C-0FD925EDD106}">
      <dgm:prSet/>
      <dgm:spPr/>
      <dgm:t>
        <a:bodyPr/>
        <a:lstStyle/>
        <a:p>
          <a:endParaRPr lang="en-US"/>
        </a:p>
      </dgm:t>
    </dgm:pt>
    <dgm:pt modelId="{6D1ED8E2-277E-44A1-998C-6F2A5402A723}">
      <dgm:prSet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He observed that history is not a mere collection of facts, nor a catalogue or chronology of events, but a</a:t>
          </a:r>
        </a:p>
      </dgm:t>
    </dgm:pt>
    <dgm:pt modelId="{EEBB3157-9DE5-480A-80A0-5BCDB050DB2A}" type="parTrans" cxnId="{7FB8F580-F5DD-46D6-815C-3CF84CF6A801}">
      <dgm:prSet/>
      <dgm:spPr/>
      <dgm:t>
        <a:bodyPr/>
        <a:lstStyle/>
        <a:p>
          <a:endParaRPr lang="en-US"/>
        </a:p>
      </dgm:t>
    </dgm:pt>
    <dgm:pt modelId="{04D79D32-3F95-4E6A-BDD3-A120C9405AD7}" type="sibTrans" cxnId="{7FB8F580-F5DD-46D6-815C-3CF84CF6A801}">
      <dgm:prSet/>
      <dgm:spPr/>
      <dgm:t>
        <a:bodyPr/>
        <a:lstStyle/>
        <a:p>
          <a:endParaRPr lang="en-US"/>
        </a:p>
      </dgm:t>
    </dgm:pt>
    <dgm:pt modelId="{3E236612-0CF5-46EB-B0BB-ED509ECFAA43}">
      <dgm:prSet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discipline which inculcates wisdom in its readers</a:t>
          </a:r>
        </a:p>
      </dgm:t>
    </dgm:pt>
    <dgm:pt modelId="{74705C96-6DAB-4229-A97D-CC526AABEA6C}" type="parTrans" cxnId="{F20C6AFB-659C-4DDA-8B1E-0AC6D08BF887}">
      <dgm:prSet/>
      <dgm:spPr/>
      <dgm:t>
        <a:bodyPr/>
        <a:lstStyle/>
        <a:p>
          <a:endParaRPr lang="en-US"/>
        </a:p>
      </dgm:t>
    </dgm:pt>
    <dgm:pt modelId="{5F9CA0B4-46D2-4BC3-BFBA-B0711E01D422}" type="sibTrans" cxnId="{F20C6AFB-659C-4DDA-8B1E-0AC6D08BF887}">
      <dgm:prSet/>
      <dgm:spPr/>
      <dgm:t>
        <a:bodyPr/>
        <a:lstStyle/>
        <a:p>
          <a:endParaRPr lang="en-US"/>
        </a:p>
      </dgm:t>
    </dgm:pt>
    <dgm:pt modelId="{07579C16-0E5E-41A7-88FE-E4A773104208}">
      <dgm:prSet custT="1"/>
      <dgm:spPr/>
      <dgm:t>
        <a:bodyPr/>
        <a:lstStyle/>
        <a:p>
          <a:r>
            <a:rPr lang="en-US" sz="3200" b="1" dirty="0" smtClean="0"/>
            <a:t>Thomas Carlyle </a:t>
          </a:r>
        </a:p>
        <a:p>
          <a:r>
            <a:rPr lang="en-US" sz="3200" dirty="0" smtClean="0"/>
            <a:t>(1795-1881).</a:t>
          </a:r>
          <a:endParaRPr lang="en-US" sz="3200" dirty="0"/>
        </a:p>
      </dgm:t>
    </dgm:pt>
    <dgm:pt modelId="{AE905AAA-6851-49A9-83B0-F40E65C9CC74}" type="sibTrans" cxnId="{EC278FDA-33EC-4BFC-BF51-B31656DD9B1E}">
      <dgm:prSet/>
      <dgm:spPr/>
      <dgm:t>
        <a:bodyPr/>
        <a:lstStyle/>
        <a:p>
          <a:endParaRPr lang="en-US"/>
        </a:p>
      </dgm:t>
    </dgm:pt>
    <dgm:pt modelId="{645A93BB-24B7-4605-A50F-1762E96012B1}" type="parTrans" cxnId="{EC278FDA-33EC-4BFC-BF51-B31656DD9B1E}">
      <dgm:prSet/>
      <dgm:spPr/>
      <dgm:t>
        <a:bodyPr/>
        <a:lstStyle/>
        <a:p>
          <a:endParaRPr lang="en-US"/>
        </a:p>
      </dgm:t>
    </dgm:pt>
    <dgm:pt modelId="{5315B095-34F0-42B0-8661-54710C9EC256}">
      <dgm:prSet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Scottish historian and the author of ‘Hero Worship’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56B6FBDE-A70A-4F0B-AC09-FC2431AF0F62}" type="sibTrans" cxnId="{8ABA958E-4F54-421E-95E1-C76A5A4FBCAD}">
      <dgm:prSet/>
      <dgm:spPr/>
      <dgm:t>
        <a:bodyPr/>
        <a:lstStyle/>
        <a:p>
          <a:endParaRPr lang="en-US"/>
        </a:p>
      </dgm:t>
    </dgm:pt>
    <dgm:pt modelId="{7DAD82BE-718D-4182-9AC4-FDCFA1F80230}" type="parTrans" cxnId="{8ABA958E-4F54-421E-95E1-C76A5A4FBCAD}">
      <dgm:prSet/>
      <dgm:spPr/>
      <dgm:t>
        <a:bodyPr/>
        <a:lstStyle/>
        <a:p>
          <a:endParaRPr lang="en-US"/>
        </a:p>
      </dgm:t>
    </dgm:pt>
    <dgm:pt modelId="{60C9278F-16D6-4FB6-80E7-BB9E25DECE0A}">
      <dgm:prSet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‘</a:t>
          </a:r>
          <a:r>
            <a: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History is innumerable biographies of great men’</a:t>
          </a:r>
          <a:endParaRPr lang="en-US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F8AD57-3EC3-41E4-A069-6952C3C29C86}" type="parTrans" cxnId="{EA3AEBFD-F8D1-4747-8406-77DED5D80B66}">
      <dgm:prSet/>
      <dgm:spPr/>
      <dgm:t>
        <a:bodyPr/>
        <a:lstStyle/>
        <a:p>
          <a:endParaRPr lang="en-US"/>
        </a:p>
      </dgm:t>
    </dgm:pt>
    <dgm:pt modelId="{D0B95BF7-8E7A-4A3F-A852-9EACD5C8876A}" type="sibTrans" cxnId="{EA3AEBFD-F8D1-4747-8406-77DED5D80B66}">
      <dgm:prSet/>
      <dgm:spPr/>
      <dgm:t>
        <a:bodyPr/>
        <a:lstStyle/>
        <a:p>
          <a:endParaRPr lang="en-US"/>
        </a:p>
      </dgm:t>
    </dgm:pt>
    <dgm:pt modelId="{47875C93-1409-42A8-AD2D-8F376BB18067}">
      <dgm:prSet custT="1"/>
      <dgm:spPr/>
      <dgm:t>
        <a:bodyPr/>
        <a:lstStyle/>
        <a:p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883D87AE-C1A5-452F-A34E-31187D9E0367}" type="parTrans" cxnId="{EF6523F3-F86B-45CA-BA56-50CA404E9349}">
      <dgm:prSet/>
      <dgm:spPr/>
      <dgm:t>
        <a:bodyPr/>
        <a:lstStyle/>
        <a:p>
          <a:endParaRPr lang="en-US"/>
        </a:p>
      </dgm:t>
    </dgm:pt>
    <dgm:pt modelId="{D685FA3E-6377-42C8-B94E-3F3284BCA896}" type="sibTrans" cxnId="{EF6523F3-F86B-45CA-BA56-50CA404E9349}">
      <dgm:prSet/>
      <dgm:spPr/>
      <dgm:t>
        <a:bodyPr/>
        <a:lstStyle/>
        <a:p>
          <a:endParaRPr lang="en-US"/>
        </a:p>
      </dgm:t>
    </dgm:pt>
    <dgm:pt modelId="{D44366AF-A113-4E65-9C39-C16E84F4BD77}">
      <dgm:prSet custT="1"/>
      <dgm:spPr/>
      <dgm:t>
        <a:bodyPr/>
        <a:lstStyle/>
        <a:p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7FD462CD-D1D0-4A7B-B156-36FD2DBA6152}" type="parTrans" cxnId="{9295FD25-B09E-42FD-9F78-67D74C5B3766}">
      <dgm:prSet/>
      <dgm:spPr/>
      <dgm:t>
        <a:bodyPr/>
        <a:lstStyle/>
        <a:p>
          <a:endParaRPr lang="en-US"/>
        </a:p>
      </dgm:t>
    </dgm:pt>
    <dgm:pt modelId="{C2DA2183-A5F4-47BC-8B7D-7A919FD431CE}" type="sibTrans" cxnId="{9295FD25-B09E-42FD-9F78-67D74C5B3766}">
      <dgm:prSet/>
      <dgm:spPr/>
      <dgm:t>
        <a:bodyPr/>
        <a:lstStyle/>
        <a:p>
          <a:endParaRPr lang="en-US"/>
        </a:p>
      </dgm:t>
    </dgm:pt>
    <dgm:pt modelId="{06691398-09A6-4E31-9221-C11DEC304885}">
      <dgm:prSet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Propounded Great Men Theory in history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2D129897-D552-4561-88AF-C829C6C83C65}" type="parTrans" cxnId="{C91363F5-6FCA-49AA-B28A-C006203199B1}">
      <dgm:prSet/>
      <dgm:spPr/>
      <dgm:t>
        <a:bodyPr/>
        <a:lstStyle/>
        <a:p>
          <a:endParaRPr lang="en-US"/>
        </a:p>
      </dgm:t>
    </dgm:pt>
    <dgm:pt modelId="{4376E868-32FE-40D0-9595-31461DCE2280}" type="sibTrans" cxnId="{C91363F5-6FCA-49AA-B28A-C006203199B1}">
      <dgm:prSet/>
      <dgm:spPr/>
      <dgm:t>
        <a:bodyPr/>
        <a:lstStyle/>
        <a:p>
          <a:endParaRPr lang="en-US"/>
        </a:p>
      </dgm:t>
    </dgm:pt>
    <dgm:pt modelId="{CC5F80BC-6211-4199-884B-D1E2525B8C03}">
      <dgm:prSet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He considered history as nothing but the life story of great men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13376BEA-6594-4B5B-B398-15485FD26AA8}" type="parTrans" cxnId="{85C34D1A-6A83-41F7-9EF0-BB829E519591}">
      <dgm:prSet/>
      <dgm:spPr/>
      <dgm:t>
        <a:bodyPr/>
        <a:lstStyle/>
        <a:p>
          <a:endParaRPr lang="en-US"/>
        </a:p>
      </dgm:t>
    </dgm:pt>
    <dgm:pt modelId="{F80F5901-35C2-4E93-A621-F254C0C82228}" type="sibTrans" cxnId="{85C34D1A-6A83-41F7-9EF0-BB829E519591}">
      <dgm:prSet/>
      <dgm:spPr/>
      <dgm:t>
        <a:bodyPr/>
        <a:lstStyle/>
        <a:p>
          <a:endParaRPr lang="en-US"/>
        </a:p>
      </dgm:t>
    </dgm:pt>
    <dgm:pt modelId="{C0603CB0-1E2B-4643-98E1-BFD991417102}" type="pres">
      <dgm:prSet presAssocID="{BBC69BFA-2209-42AF-ABE7-4DA53ACDC5C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F95E9F1-204E-414D-8965-41696596D2C6}" type="pres">
      <dgm:prSet presAssocID="{5207DDF5-3AF6-4307-8B76-1D035E4D30EB}" presName="linNode" presStyleCnt="0"/>
      <dgm:spPr/>
    </dgm:pt>
    <dgm:pt modelId="{50DD0693-6AFD-4CD1-8D52-C7EA7A4EEC36}" type="pres">
      <dgm:prSet presAssocID="{5207DDF5-3AF6-4307-8B76-1D035E4D30EB}" presName="parentShp" presStyleLbl="node1" presStyleIdx="0" presStyleCnt="2" custScaleY="81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48705-4E03-4E6A-A218-95747A14140C}" type="pres">
      <dgm:prSet presAssocID="{5207DDF5-3AF6-4307-8B76-1D035E4D30EB}" presName="childShp" presStyleLbl="bgAccFollowNode1" presStyleIdx="0" presStyleCnt="2" custScaleY="221092" custLinFactNeighborX="1605" custLinFactNeighborY="-8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F9218-3426-4AE0-A04B-B95DFE9614AA}" type="pres">
      <dgm:prSet presAssocID="{896E0618-F830-42F8-A838-4B40034A3B61}" presName="spacing" presStyleCnt="0"/>
      <dgm:spPr/>
    </dgm:pt>
    <dgm:pt modelId="{F8998374-3CB9-43A7-BE58-1A23A69943F0}" type="pres">
      <dgm:prSet presAssocID="{07579C16-0E5E-41A7-88FE-E4A773104208}" presName="linNode" presStyleCnt="0"/>
      <dgm:spPr/>
    </dgm:pt>
    <dgm:pt modelId="{D9403763-B2D5-4E0E-8286-8C9A89B38B09}" type="pres">
      <dgm:prSet presAssocID="{07579C16-0E5E-41A7-88FE-E4A773104208}" presName="parentShp" presStyleLbl="node1" presStyleIdx="1" presStyleCnt="2" custScaleY="77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51A8D-EB27-4127-ABBB-37B06CF2E17C}" type="pres">
      <dgm:prSet presAssocID="{07579C16-0E5E-41A7-88FE-E4A773104208}" presName="childShp" presStyleLbl="bgAccFollowNode1" presStyleIdx="1" presStyleCnt="2" custScaleY="235010" custLinFactNeighborX="1024" custLinFactNeighborY="57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95FD25-B09E-42FD-9F78-67D74C5B3766}" srcId="{07579C16-0E5E-41A7-88FE-E4A773104208}" destId="{D44366AF-A113-4E65-9C39-C16E84F4BD77}" srcOrd="4" destOrd="0" parTransId="{7FD462CD-D1D0-4A7B-B156-36FD2DBA6152}" sibTransId="{C2DA2183-A5F4-47BC-8B7D-7A919FD431CE}"/>
    <dgm:cxn modelId="{EF6523F3-F86B-45CA-BA56-50CA404E9349}" srcId="{07579C16-0E5E-41A7-88FE-E4A773104208}" destId="{47875C93-1409-42A8-AD2D-8F376BB18067}" srcOrd="5" destOrd="0" parTransId="{883D87AE-C1A5-452F-A34E-31187D9E0367}" sibTransId="{D685FA3E-6377-42C8-B94E-3F3284BCA896}"/>
    <dgm:cxn modelId="{F82A7F4F-45A9-4B3F-8630-9E4725C27D81}" type="presOf" srcId="{D44366AF-A113-4E65-9C39-C16E84F4BD77}" destId="{36451A8D-EB27-4127-ABBB-37B06CF2E17C}" srcOrd="0" destOrd="4" presId="urn:microsoft.com/office/officeart/2005/8/layout/vList6"/>
    <dgm:cxn modelId="{E8026D59-1E61-48D9-A605-B0C6AD6B892E}" srcId="{5207DDF5-3AF6-4307-8B76-1D035E4D30EB}" destId="{9E0C353F-ED2C-4C85-87C0-B1F5A9FAB296}" srcOrd="0" destOrd="0" parTransId="{D79AACA9-9D5A-4D82-9024-4AFA1E780804}" sibTransId="{FC84E1BC-7FFC-4CC4-B163-7271F7BC8503}"/>
    <dgm:cxn modelId="{7FB8F580-F5DD-46D6-815C-3CF84CF6A801}" srcId="{5207DDF5-3AF6-4307-8B76-1D035E4D30EB}" destId="{6D1ED8E2-277E-44A1-998C-6F2A5402A723}" srcOrd="2" destOrd="0" parTransId="{EEBB3157-9DE5-480A-80A0-5BCDB050DB2A}" sibTransId="{04D79D32-3F95-4E6A-BDD3-A120C9405AD7}"/>
    <dgm:cxn modelId="{472C609B-E8A8-4752-885E-C43E4885968C}" type="presOf" srcId="{06691398-09A6-4E31-9221-C11DEC304885}" destId="{36451A8D-EB27-4127-ABBB-37B06CF2E17C}" srcOrd="0" destOrd="1" presId="urn:microsoft.com/office/officeart/2005/8/layout/vList6"/>
    <dgm:cxn modelId="{EA3AEBFD-F8D1-4747-8406-77DED5D80B66}" srcId="{07579C16-0E5E-41A7-88FE-E4A773104208}" destId="{60C9278F-16D6-4FB6-80E7-BB9E25DECE0A}" srcOrd="2" destOrd="0" parTransId="{F0F8AD57-3EC3-41E4-A069-6952C3C29C86}" sibTransId="{D0B95BF7-8E7A-4A3F-A852-9EACD5C8876A}"/>
    <dgm:cxn modelId="{8ABA958E-4F54-421E-95E1-C76A5A4FBCAD}" srcId="{07579C16-0E5E-41A7-88FE-E4A773104208}" destId="{5315B095-34F0-42B0-8661-54710C9EC256}" srcOrd="0" destOrd="0" parTransId="{7DAD82BE-718D-4182-9AC4-FDCFA1F80230}" sibTransId="{56B6FBDE-A70A-4F0B-AC09-FC2431AF0F62}"/>
    <dgm:cxn modelId="{44B753AC-0E57-4AED-A68A-783592A315DF}" type="presOf" srcId="{BBC69BFA-2209-42AF-ABE7-4DA53ACDC5C2}" destId="{C0603CB0-1E2B-4643-98E1-BFD991417102}" srcOrd="0" destOrd="0" presId="urn:microsoft.com/office/officeart/2005/8/layout/vList6"/>
    <dgm:cxn modelId="{A5C98722-5422-42B8-893C-0FD925EDD106}" srcId="{5207DDF5-3AF6-4307-8B76-1D035E4D30EB}" destId="{F497583E-A776-486D-B638-3F98F96EF4DC}" srcOrd="1" destOrd="0" parTransId="{9133D3CD-F0EA-4FC2-AA8B-088D9BB90654}" sibTransId="{FF43AB83-3505-497A-B8EA-248D624319F2}"/>
    <dgm:cxn modelId="{D5E1E305-1D20-45B1-BC1F-DF9CAF478854}" type="presOf" srcId="{CC5F80BC-6211-4199-884B-D1E2525B8C03}" destId="{36451A8D-EB27-4127-ABBB-37B06CF2E17C}" srcOrd="0" destOrd="3" presId="urn:microsoft.com/office/officeart/2005/8/layout/vList6"/>
    <dgm:cxn modelId="{03F34C00-1374-4CC8-A605-F22E5BC78024}" type="presOf" srcId="{47875C93-1409-42A8-AD2D-8F376BB18067}" destId="{36451A8D-EB27-4127-ABBB-37B06CF2E17C}" srcOrd="0" destOrd="5" presId="urn:microsoft.com/office/officeart/2005/8/layout/vList6"/>
    <dgm:cxn modelId="{EC278FDA-33EC-4BFC-BF51-B31656DD9B1E}" srcId="{BBC69BFA-2209-42AF-ABE7-4DA53ACDC5C2}" destId="{07579C16-0E5E-41A7-88FE-E4A773104208}" srcOrd="1" destOrd="0" parTransId="{645A93BB-24B7-4605-A50F-1762E96012B1}" sibTransId="{AE905AAA-6851-49A9-83B0-F40E65C9CC74}"/>
    <dgm:cxn modelId="{EF0B206A-C7ED-46D1-836B-F3405063D00C}" type="presOf" srcId="{F497583E-A776-486D-B638-3F98F96EF4DC}" destId="{9DA48705-4E03-4E6A-A218-95747A14140C}" srcOrd="0" destOrd="1" presId="urn:microsoft.com/office/officeart/2005/8/layout/vList6"/>
    <dgm:cxn modelId="{5424655F-8C78-457B-9DE7-3C0CA9298A42}" type="presOf" srcId="{60C9278F-16D6-4FB6-80E7-BB9E25DECE0A}" destId="{36451A8D-EB27-4127-ABBB-37B06CF2E17C}" srcOrd="0" destOrd="2" presId="urn:microsoft.com/office/officeart/2005/8/layout/vList6"/>
    <dgm:cxn modelId="{C3B1B2DA-6812-4ECE-BACE-463D36AB91CF}" type="presOf" srcId="{5207DDF5-3AF6-4307-8B76-1D035E4D30EB}" destId="{50DD0693-6AFD-4CD1-8D52-C7EA7A4EEC36}" srcOrd="0" destOrd="0" presId="urn:microsoft.com/office/officeart/2005/8/layout/vList6"/>
    <dgm:cxn modelId="{BA431379-B500-4AA3-B69E-CE4DB25C80E5}" type="presOf" srcId="{07579C16-0E5E-41A7-88FE-E4A773104208}" destId="{D9403763-B2D5-4E0E-8286-8C9A89B38B09}" srcOrd="0" destOrd="0" presId="urn:microsoft.com/office/officeart/2005/8/layout/vList6"/>
    <dgm:cxn modelId="{F9999D7C-F611-42B4-BF0B-77AA94F7A53F}" srcId="{BBC69BFA-2209-42AF-ABE7-4DA53ACDC5C2}" destId="{5207DDF5-3AF6-4307-8B76-1D035E4D30EB}" srcOrd="0" destOrd="0" parTransId="{FE6294B4-8321-428D-B50C-122A4123A9B7}" sibTransId="{896E0618-F830-42F8-A838-4B40034A3B61}"/>
    <dgm:cxn modelId="{F20C6AFB-659C-4DDA-8B1E-0AC6D08BF887}" srcId="{5207DDF5-3AF6-4307-8B76-1D035E4D30EB}" destId="{3E236612-0CF5-46EB-B0BB-ED509ECFAA43}" srcOrd="3" destOrd="0" parTransId="{74705C96-6DAB-4229-A97D-CC526AABEA6C}" sibTransId="{5F9CA0B4-46D2-4BC3-BFBA-B0711E01D422}"/>
    <dgm:cxn modelId="{CA70C9C3-ACFF-4E23-849A-559C281C935C}" type="presOf" srcId="{3E236612-0CF5-46EB-B0BB-ED509ECFAA43}" destId="{9DA48705-4E03-4E6A-A218-95747A14140C}" srcOrd="0" destOrd="3" presId="urn:microsoft.com/office/officeart/2005/8/layout/vList6"/>
    <dgm:cxn modelId="{011CE27C-97E4-4F55-8065-ED0EA81958E8}" type="presOf" srcId="{5315B095-34F0-42B0-8661-54710C9EC256}" destId="{36451A8D-EB27-4127-ABBB-37B06CF2E17C}" srcOrd="0" destOrd="0" presId="urn:microsoft.com/office/officeart/2005/8/layout/vList6"/>
    <dgm:cxn modelId="{AF3F48DA-13A3-45E4-BA0E-7D5F19555B88}" type="presOf" srcId="{6D1ED8E2-277E-44A1-998C-6F2A5402A723}" destId="{9DA48705-4E03-4E6A-A218-95747A14140C}" srcOrd="0" destOrd="2" presId="urn:microsoft.com/office/officeart/2005/8/layout/vList6"/>
    <dgm:cxn modelId="{47D369F3-E825-4617-A0A6-7B84BE332E58}" type="presOf" srcId="{9E0C353F-ED2C-4C85-87C0-B1F5A9FAB296}" destId="{9DA48705-4E03-4E6A-A218-95747A14140C}" srcOrd="0" destOrd="0" presId="urn:microsoft.com/office/officeart/2005/8/layout/vList6"/>
    <dgm:cxn modelId="{C91363F5-6FCA-49AA-B28A-C006203199B1}" srcId="{07579C16-0E5E-41A7-88FE-E4A773104208}" destId="{06691398-09A6-4E31-9221-C11DEC304885}" srcOrd="1" destOrd="0" parTransId="{2D129897-D552-4561-88AF-C829C6C83C65}" sibTransId="{4376E868-32FE-40D0-9595-31461DCE2280}"/>
    <dgm:cxn modelId="{85C34D1A-6A83-41F7-9EF0-BB829E519591}" srcId="{07579C16-0E5E-41A7-88FE-E4A773104208}" destId="{CC5F80BC-6211-4199-884B-D1E2525B8C03}" srcOrd="3" destOrd="0" parTransId="{13376BEA-6594-4B5B-B398-15485FD26AA8}" sibTransId="{F80F5901-35C2-4E93-A621-F254C0C82228}"/>
    <dgm:cxn modelId="{6A9988E7-0050-46F5-B1AE-54E1241C2FC5}" type="presParOf" srcId="{C0603CB0-1E2B-4643-98E1-BFD991417102}" destId="{4F95E9F1-204E-414D-8965-41696596D2C6}" srcOrd="0" destOrd="0" presId="urn:microsoft.com/office/officeart/2005/8/layout/vList6"/>
    <dgm:cxn modelId="{2985891A-4635-4B9C-B1F4-2505874F28D8}" type="presParOf" srcId="{4F95E9F1-204E-414D-8965-41696596D2C6}" destId="{50DD0693-6AFD-4CD1-8D52-C7EA7A4EEC36}" srcOrd="0" destOrd="0" presId="urn:microsoft.com/office/officeart/2005/8/layout/vList6"/>
    <dgm:cxn modelId="{0319BAA4-9F2F-4D1A-A6CC-553C88937647}" type="presParOf" srcId="{4F95E9F1-204E-414D-8965-41696596D2C6}" destId="{9DA48705-4E03-4E6A-A218-95747A14140C}" srcOrd="1" destOrd="0" presId="urn:microsoft.com/office/officeart/2005/8/layout/vList6"/>
    <dgm:cxn modelId="{54B95912-C551-4E79-AA20-171072F9A1F0}" type="presParOf" srcId="{C0603CB0-1E2B-4643-98E1-BFD991417102}" destId="{4DAF9218-3426-4AE0-A04B-B95DFE9614AA}" srcOrd="1" destOrd="0" presId="urn:microsoft.com/office/officeart/2005/8/layout/vList6"/>
    <dgm:cxn modelId="{9D9E1C1C-2738-4C17-971B-0F37330FB539}" type="presParOf" srcId="{C0603CB0-1E2B-4643-98E1-BFD991417102}" destId="{F8998374-3CB9-43A7-BE58-1A23A69943F0}" srcOrd="2" destOrd="0" presId="urn:microsoft.com/office/officeart/2005/8/layout/vList6"/>
    <dgm:cxn modelId="{509003D6-E0A1-4A6C-B7B5-99C3DC6E22AD}" type="presParOf" srcId="{F8998374-3CB9-43A7-BE58-1A23A69943F0}" destId="{D9403763-B2D5-4E0E-8286-8C9A89B38B09}" srcOrd="0" destOrd="0" presId="urn:microsoft.com/office/officeart/2005/8/layout/vList6"/>
    <dgm:cxn modelId="{C7D41AB3-BA8F-44D8-8019-2C8C3D6669A6}" type="presParOf" srcId="{F8998374-3CB9-43A7-BE58-1A23A69943F0}" destId="{36451A8D-EB27-4127-ABBB-37B06CF2E17C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C69BFA-2209-42AF-ABE7-4DA53ACDC5C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218819-30C9-4F4D-B588-D9A5A1D9B32F}">
      <dgm:prSet custT="1"/>
      <dgm:spPr/>
      <dgm:t>
        <a:bodyPr/>
        <a:lstStyle/>
        <a:p>
          <a:r>
            <a:rPr lang="en-US" sz="3600" b="1" dirty="0" smtClean="0"/>
            <a:t>E.H. Carr</a:t>
          </a:r>
        </a:p>
        <a:p>
          <a:r>
            <a:rPr lang="en-US" sz="3600" b="0" dirty="0" smtClean="0"/>
            <a:t>(1892-1982)</a:t>
          </a:r>
        </a:p>
      </dgm:t>
    </dgm:pt>
    <dgm:pt modelId="{8D4B7BE0-5710-486A-A962-2706DF665EF0}" type="parTrans" cxnId="{BA868B81-9F43-4124-991A-11B285875C6B}">
      <dgm:prSet/>
      <dgm:spPr/>
      <dgm:t>
        <a:bodyPr/>
        <a:lstStyle/>
        <a:p>
          <a:endParaRPr lang="en-US"/>
        </a:p>
      </dgm:t>
    </dgm:pt>
    <dgm:pt modelId="{53677FC8-3433-46A3-BF4F-3323CD98E8D5}" type="sibTrans" cxnId="{BA868B81-9F43-4124-991A-11B285875C6B}">
      <dgm:prSet/>
      <dgm:spPr/>
      <dgm:t>
        <a:bodyPr/>
        <a:lstStyle/>
        <a:p>
          <a:endParaRPr lang="en-US"/>
        </a:p>
      </dgm:t>
    </dgm:pt>
    <dgm:pt modelId="{15B72764-A5DF-446B-90A9-68782582942C}">
      <dgm:prSet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English historian and the Author of ‘What is History’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9000AC80-5E9C-4E8A-9702-D380ADD08349}" type="parTrans" cxnId="{0873F9E9-7818-4911-BCC8-A7E37FDBA427}">
      <dgm:prSet/>
      <dgm:spPr/>
      <dgm:t>
        <a:bodyPr/>
        <a:lstStyle/>
        <a:p>
          <a:endParaRPr lang="en-US"/>
        </a:p>
      </dgm:t>
    </dgm:pt>
    <dgm:pt modelId="{41F553D0-9E0E-4663-8C95-E2A80FD3D365}" type="sibTrans" cxnId="{0873F9E9-7818-4911-BCC8-A7E37FDBA427}">
      <dgm:prSet/>
      <dgm:spPr/>
      <dgm:t>
        <a:bodyPr/>
        <a:lstStyle/>
        <a:p>
          <a:endParaRPr lang="en-US"/>
        </a:p>
      </dgm:t>
    </dgm:pt>
    <dgm:pt modelId="{65A30740-9112-4948-B522-B3ED12CC0D75}">
      <dgm:prSet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History is </a:t>
          </a:r>
          <a:r>
            <a: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‘an unending dialogue between the present and the past’</a:t>
          </a:r>
          <a:endParaRPr lang="en-US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78A3D8-0714-4329-B33F-7A95AFF13021}" type="parTrans" cxnId="{02EAF776-67C2-424C-9AF4-7FD46FFA39B2}">
      <dgm:prSet/>
      <dgm:spPr/>
      <dgm:t>
        <a:bodyPr/>
        <a:lstStyle/>
        <a:p>
          <a:endParaRPr lang="en-US"/>
        </a:p>
      </dgm:t>
    </dgm:pt>
    <dgm:pt modelId="{FA8CEF36-7C1D-44CC-9B47-0A029C7580A9}" type="sibTrans" cxnId="{02EAF776-67C2-424C-9AF4-7FD46FFA39B2}">
      <dgm:prSet/>
      <dgm:spPr/>
      <dgm:t>
        <a:bodyPr/>
        <a:lstStyle/>
        <a:p>
          <a:endParaRPr lang="en-US"/>
        </a:p>
      </dgm:t>
    </dgm:pt>
    <dgm:pt modelId="{160802CC-47AC-4A5B-9C43-94CFEE612966}">
      <dgm:prSet custT="1"/>
      <dgm:spPr/>
      <dgm:t>
        <a:bodyPr/>
        <a:lstStyle/>
        <a:p>
          <a:r>
            <a:rPr lang="en-US" sz="3200" b="1" dirty="0" smtClean="0"/>
            <a:t>John R. Seeley</a:t>
          </a:r>
        </a:p>
        <a:p>
          <a:r>
            <a:rPr lang="en-US" sz="3200" dirty="0" smtClean="0"/>
            <a:t> (1834-1895),</a:t>
          </a:r>
          <a:endParaRPr lang="en-US" sz="3200" dirty="0"/>
        </a:p>
      </dgm:t>
    </dgm:pt>
    <dgm:pt modelId="{375910C4-B7D9-443D-BC9B-AD3FE1C10038}" type="parTrans" cxnId="{A00AA50A-D472-425E-BB2F-FAB53FBC6E32}">
      <dgm:prSet/>
      <dgm:spPr/>
      <dgm:t>
        <a:bodyPr/>
        <a:lstStyle/>
        <a:p>
          <a:endParaRPr lang="en-US"/>
        </a:p>
      </dgm:t>
    </dgm:pt>
    <dgm:pt modelId="{72556785-51F7-4227-AC8D-5FA747E0CF7E}" type="sibTrans" cxnId="{A00AA50A-D472-425E-BB2F-FAB53FBC6E32}">
      <dgm:prSet/>
      <dgm:spPr/>
      <dgm:t>
        <a:bodyPr/>
        <a:lstStyle/>
        <a:p>
          <a:endParaRPr lang="en-US"/>
        </a:p>
      </dgm:t>
    </dgm:pt>
    <dgm:pt modelId="{8B04F483-39AB-45DA-8A0D-71A53A4B91D3}">
      <dgm:prSet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‘</a:t>
          </a:r>
          <a:r>
            <a: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History is past politics and present politics is future history’</a:t>
          </a:r>
          <a:endParaRPr lang="en-US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0E2FEE-4ACE-464B-B4BC-D9DE3D70D5D8}" type="parTrans" cxnId="{5E427985-B234-4496-8C6D-70B64A5256C1}">
      <dgm:prSet/>
      <dgm:spPr/>
      <dgm:t>
        <a:bodyPr/>
        <a:lstStyle/>
        <a:p>
          <a:endParaRPr lang="en-US"/>
        </a:p>
      </dgm:t>
    </dgm:pt>
    <dgm:pt modelId="{3114897D-D670-4A09-A45F-586946E50D77}" type="sibTrans" cxnId="{5E427985-B234-4496-8C6D-70B64A5256C1}">
      <dgm:prSet/>
      <dgm:spPr/>
      <dgm:t>
        <a:bodyPr/>
        <a:lstStyle/>
        <a:p>
          <a:endParaRPr lang="en-US"/>
        </a:p>
      </dgm:t>
    </dgm:pt>
    <dgm:pt modelId="{2EB25F5E-CEAB-4F28-BFD2-C283700797A1}">
      <dgm:prSet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He held the view that ‘ History without politics has no root and politics without history has no root’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EA800BDE-CE22-4C93-9F0B-DAF711776248}" type="parTrans" cxnId="{CBD175B0-B665-4A78-ACDF-BDDAF2561407}">
      <dgm:prSet/>
      <dgm:spPr/>
      <dgm:t>
        <a:bodyPr/>
        <a:lstStyle/>
        <a:p>
          <a:endParaRPr lang="en-US"/>
        </a:p>
      </dgm:t>
    </dgm:pt>
    <dgm:pt modelId="{20510249-68CA-408D-A119-916BD7B89AF4}" type="sibTrans" cxnId="{CBD175B0-B665-4A78-ACDF-BDDAF2561407}">
      <dgm:prSet/>
      <dgm:spPr/>
      <dgm:t>
        <a:bodyPr/>
        <a:lstStyle/>
        <a:p>
          <a:endParaRPr lang="en-US"/>
        </a:p>
      </dgm:t>
    </dgm:pt>
    <dgm:pt modelId="{17FC7A77-E912-4C48-88D3-DE043E9BBD10}">
      <dgm:prSet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history as </a:t>
          </a:r>
          <a:r>
            <a: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‘a continuous process of interaction between the historian and his facts’</a:t>
          </a:r>
          <a:endParaRPr lang="en-US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CF1F0D-7CEB-4F06-BE0C-F5545606CF63}" type="parTrans" cxnId="{724C5CB1-E0D6-4F64-A8B4-C391494C7918}">
      <dgm:prSet/>
      <dgm:spPr/>
    </dgm:pt>
    <dgm:pt modelId="{D7ACA800-42E0-4B9D-9390-B8AC48B56683}" type="sibTrans" cxnId="{724C5CB1-E0D6-4F64-A8B4-C391494C7918}">
      <dgm:prSet/>
      <dgm:spPr/>
    </dgm:pt>
    <dgm:pt modelId="{CEFBC24C-A629-4CCA-ACF5-C0C084EE904F}">
      <dgm:prSet custT="1"/>
      <dgm:spPr/>
      <dgm:t>
        <a:bodyPr/>
        <a:lstStyle/>
        <a:p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B2EA20E7-60FD-4C30-8F88-985E8E420814}" type="parTrans" cxnId="{F5D55BE2-4AD8-4122-98CE-D1BC942683A3}">
      <dgm:prSet/>
      <dgm:spPr/>
    </dgm:pt>
    <dgm:pt modelId="{E371248C-1D61-45AF-81EF-E77A7928BFA9}" type="sibTrans" cxnId="{F5D55BE2-4AD8-4122-98CE-D1BC942683A3}">
      <dgm:prSet/>
      <dgm:spPr/>
    </dgm:pt>
    <dgm:pt modelId="{E2324534-37A1-4BED-B984-82C3FDD0BFB1}">
      <dgm:prSet custT="1"/>
      <dgm:spPr/>
      <dgm:t>
        <a:bodyPr/>
        <a:lstStyle/>
        <a:p>
          <a:endParaRPr lang="en-US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8CB3EC7-8670-4D97-9256-8F12F54E7CD6}" type="parTrans" cxnId="{C520A4E8-8DFE-4F38-8F12-7A8722646109}">
      <dgm:prSet/>
      <dgm:spPr/>
    </dgm:pt>
    <dgm:pt modelId="{0C5BCD49-F404-4FF4-8A0E-5DF493FA6108}" type="sibTrans" cxnId="{C520A4E8-8DFE-4F38-8F12-7A8722646109}">
      <dgm:prSet/>
      <dgm:spPr/>
    </dgm:pt>
    <dgm:pt modelId="{C0603CB0-1E2B-4643-98E1-BFD991417102}" type="pres">
      <dgm:prSet presAssocID="{BBC69BFA-2209-42AF-ABE7-4DA53ACDC5C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FFB70A0-BBB0-4BE7-A8E2-1B8A240D067C}" type="pres">
      <dgm:prSet presAssocID="{E0218819-30C9-4F4D-B588-D9A5A1D9B32F}" presName="linNode" presStyleCnt="0"/>
      <dgm:spPr/>
    </dgm:pt>
    <dgm:pt modelId="{5A1A1929-1425-48DB-AAEE-07E5DDC372ED}" type="pres">
      <dgm:prSet presAssocID="{E0218819-30C9-4F4D-B588-D9A5A1D9B32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B164B-A916-4E2B-A9E5-5AAE6B658C82}" type="pres">
      <dgm:prSet presAssocID="{E0218819-30C9-4F4D-B588-D9A5A1D9B32F}" presName="childShp" presStyleLbl="bgAccFollowNode1" presStyleIdx="0" presStyleCnt="2" custScaleY="1537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DAE70-44E0-446D-9EAE-A9AF8FD41BFA}" type="pres">
      <dgm:prSet presAssocID="{53677FC8-3433-46A3-BF4F-3323CD98E8D5}" presName="spacing" presStyleCnt="0"/>
      <dgm:spPr/>
    </dgm:pt>
    <dgm:pt modelId="{2ABC116F-E4CB-4800-B32D-482B6151E65C}" type="pres">
      <dgm:prSet presAssocID="{160802CC-47AC-4A5B-9C43-94CFEE612966}" presName="linNode" presStyleCnt="0"/>
      <dgm:spPr/>
    </dgm:pt>
    <dgm:pt modelId="{71F78E6C-53EF-4733-B900-BDB949A0BD0B}" type="pres">
      <dgm:prSet presAssocID="{160802CC-47AC-4A5B-9C43-94CFEE61296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3AC3E-B797-450C-82CB-90F43317C47E}" type="pres">
      <dgm:prSet presAssocID="{160802CC-47AC-4A5B-9C43-94CFEE612966}" presName="childShp" presStyleLbl="bgAccFollowNode1" presStyleIdx="1" presStyleCnt="2" custScaleY="126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73F9E9-7818-4911-BCC8-A7E37FDBA427}" srcId="{E0218819-30C9-4F4D-B588-D9A5A1D9B32F}" destId="{15B72764-A5DF-446B-90A9-68782582942C}" srcOrd="1" destOrd="0" parTransId="{9000AC80-5E9C-4E8A-9702-D380ADD08349}" sibTransId="{41F553D0-9E0E-4663-8C95-E2A80FD3D365}"/>
    <dgm:cxn modelId="{CBD175B0-B665-4A78-ACDF-BDDAF2561407}" srcId="{160802CC-47AC-4A5B-9C43-94CFEE612966}" destId="{2EB25F5E-CEAB-4F28-BFD2-C283700797A1}" srcOrd="2" destOrd="0" parTransId="{EA800BDE-CE22-4C93-9F0B-DAF711776248}" sibTransId="{20510249-68CA-408D-A119-916BD7B89AF4}"/>
    <dgm:cxn modelId="{BCCCBEDF-1FDC-4DBD-8EC0-903ACDB9F391}" type="presOf" srcId="{BBC69BFA-2209-42AF-ABE7-4DA53ACDC5C2}" destId="{C0603CB0-1E2B-4643-98E1-BFD991417102}" srcOrd="0" destOrd="0" presId="urn:microsoft.com/office/officeart/2005/8/layout/vList6"/>
    <dgm:cxn modelId="{6A4DBB62-9182-48F5-8342-FD529AD51786}" type="presOf" srcId="{15B72764-A5DF-446B-90A9-68782582942C}" destId="{873B164B-A916-4E2B-A9E5-5AAE6B658C82}" srcOrd="0" destOrd="1" presId="urn:microsoft.com/office/officeart/2005/8/layout/vList6"/>
    <dgm:cxn modelId="{C520A4E8-8DFE-4F38-8F12-7A8722646109}" srcId="{160802CC-47AC-4A5B-9C43-94CFEE612966}" destId="{E2324534-37A1-4BED-B984-82C3FDD0BFB1}" srcOrd="0" destOrd="0" parTransId="{E8CB3EC7-8670-4D97-9256-8F12F54E7CD6}" sibTransId="{0C5BCD49-F404-4FF4-8A0E-5DF493FA6108}"/>
    <dgm:cxn modelId="{724C5CB1-E0D6-4F64-A8B4-C391494C7918}" srcId="{E0218819-30C9-4F4D-B588-D9A5A1D9B32F}" destId="{17FC7A77-E912-4C48-88D3-DE043E9BBD10}" srcOrd="3" destOrd="0" parTransId="{66CF1F0D-7CEB-4F06-BE0C-F5545606CF63}" sibTransId="{D7ACA800-42E0-4B9D-9390-B8AC48B56683}"/>
    <dgm:cxn modelId="{7A63ADE0-26BD-4C83-A01D-3422502F0D7C}" type="presOf" srcId="{65A30740-9112-4948-B522-B3ED12CC0D75}" destId="{873B164B-A916-4E2B-A9E5-5AAE6B658C82}" srcOrd="0" destOrd="2" presId="urn:microsoft.com/office/officeart/2005/8/layout/vList6"/>
    <dgm:cxn modelId="{02EAF776-67C2-424C-9AF4-7FD46FFA39B2}" srcId="{E0218819-30C9-4F4D-B588-D9A5A1D9B32F}" destId="{65A30740-9112-4948-B522-B3ED12CC0D75}" srcOrd="2" destOrd="0" parTransId="{9578A3D8-0714-4329-B33F-7A95AFF13021}" sibTransId="{FA8CEF36-7C1D-44CC-9B47-0A029C7580A9}"/>
    <dgm:cxn modelId="{A7A03D6C-AB17-4991-BE33-B0F4D25DA5A7}" type="presOf" srcId="{160802CC-47AC-4A5B-9C43-94CFEE612966}" destId="{71F78E6C-53EF-4733-B900-BDB949A0BD0B}" srcOrd="0" destOrd="0" presId="urn:microsoft.com/office/officeart/2005/8/layout/vList6"/>
    <dgm:cxn modelId="{BC9200F2-6F85-4BD8-B102-B31DCBCCBEAB}" type="presOf" srcId="{17FC7A77-E912-4C48-88D3-DE043E9BBD10}" destId="{873B164B-A916-4E2B-A9E5-5AAE6B658C82}" srcOrd="0" destOrd="3" presId="urn:microsoft.com/office/officeart/2005/8/layout/vList6"/>
    <dgm:cxn modelId="{CB2A81CB-5ED9-4655-A99E-08A3C3F8EC24}" type="presOf" srcId="{E0218819-30C9-4F4D-B588-D9A5A1D9B32F}" destId="{5A1A1929-1425-48DB-AAEE-07E5DDC372ED}" srcOrd="0" destOrd="0" presId="urn:microsoft.com/office/officeart/2005/8/layout/vList6"/>
    <dgm:cxn modelId="{6970CAB8-DD87-4E3D-B7CC-23984411DF1F}" type="presOf" srcId="{CEFBC24C-A629-4CCA-ACF5-C0C084EE904F}" destId="{873B164B-A916-4E2B-A9E5-5AAE6B658C82}" srcOrd="0" destOrd="0" presId="urn:microsoft.com/office/officeart/2005/8/layout/vList6"/>
    <dgm:cxn modelId="{87999CE0-4C6B-4C18-BE3E-CF71B1A04306}" type="presOf" srcId="{8B04F483-39AB-45DA-8A0D-71A53A4B91D3}" destId="{0503AC3E-B797-450C-82CB-90F43317C47E}" srcOrd="0" destOrd="1" presId="urn:microsoft.com/office/officeart/2005/8/layout/vList6"/>
    <dgm:cxn modelId="{BA868B81-9F43-4124-991A-11B285875C6B}" srcId="{BBC69BFA-2209-42AF-ABE7-4DA53ACDC5C2}" destId="{E0218819-30C9-4F4D-B588-D9A5A1D9B32F}" srcOrd="0" destOrd="0" parTransId="{8D4B7BE0-5710-486A-A962-2706DF665EF0}" sibTransId="{53677FC8-3433-46A3-BF4F-3323CD98E8D5}"/>
    <dgm:cxn modelId="{EE780272-C4F3-45B2-A1FC-07A8823DBBA7}" type="presOf" srcId="{E2324534-37A1-4BED-B984-82C3FDD0BFB1}" destId="{0503AC3E-B797-450C-82CB-90F43317C47E}" srcOrd="0" destOrd="0" presId="urn:microsoft.com/office/officeart/2005/8/layout/vList6"/>
    <dgm:cxn modelId="{776A50E6-8528-4352-BD81-218042F20286}" type="presOf" srcId="{2EB25F5E-CEAB-4F28-BFD2-C283700797A1}" destId="{0503AC3E-B797-450C-82CB-90F43317C47E}" srcOrd="0" destOrd="2" presId="urn:microsoft.com/office/officeart/2005/8/layout/vList6"/>
    <dgm:cxn modelId="{F5D55BE2-4AD8-4122-98CE-D1BC942683A3}" srcId="{E0218819-30C9-4F4D-B588-D9A5A1D9B32F}" destId="{CEFBC24C-A629-4CCA-ACF5-C0C084EE904F}" srcOrd="0" destOrd="0" parTransId="{B2EA20E7-60FD-4C30-8F88-985E8E420814}" sibTransId="{E371248C-1D61-45AF-81EF-E77A7928BFA9}"/>
    <dgm:cxn modelId="{A00AA50A-D472-425E-BB2F-FAB53FBC6E32}" srcId="{BBC69BFA-2209-42AF-ABE7-4DA53ACDC5C2}" destId="{160802CC-47AC-4A5B-9C43-94CFEE612966}" srcOrd="1" destOrd="0" parTransId="{375910C4-B7D9-443D-BC9B-AD3FE1C10038}" sibTransId="{72556785-51F7-4227-AC8D-5FA747E0CF7E}"/>
    <dgm:cxn modelId="{5E427985-B234-4496-8C6D-70B64A5256C1}" srcId="{160802CC-47AC-4A5B-9C43-94CFEE612966}" destId="{8B04F483-39AB-45DA-8A0D-71A53A4B91D3}" srcOrd="1" destOrd="0" parTransId="{F90E2FEE-4ACE-464B-B4BC-D9DE3D70D5D8}" sibTransId="{3114897D-D670-4A09-A45F-586946E50D77}"/>
    <dgm:cxn modelId="{90408284-2404-4215-A083-58292509E038}" type="presParOf" srcId="{C0603CB0-1E2B-4643-98E1-BFD991417102}" destId="{AFFB70A0-BBB0-4BE7-A8E2-1B8A240D067C}" srcOrd="0" destOrd="0" presId="urn:microsoft.com/office/officeart/2005/8/layout/vList6"/>
    <dgm:cxn modelId="{4F728DC3-80EB-4F0C-9361-A9A040132780}" type="presParOf" srcId="{AFFB70A0-BBB0-4BE7-A8E2-1B8A240D067C}" destId="{5A1A1929-1425-48DB-AAEE-07E5DDC372ED}" srcOrd="0" destOrd="0" presId="urn:microsoft.com/office/officeart/2005/8/layout/vList6"/>
    <dgm:cxn modelId="{CE5B6E1F-C671-4EE0-8100-057C19D2992A}" type="presParOf" srcId="{AFFB70A0-BBB0-4BE7-A8E2-1B8A240D067C}" destId="{873B164B-A916-4E2B-A9E5-5AAE6B658C82}" srcOrd="1" destOrd="0" presId="urn:microsoft.com/office/officeart/2005/8/layout/vList6"/>
    <dgm:cxn modelId="{9CC90F9D-9171-4FAF-8130-167A194DD362}" type="presParOf" srcId="{C0603CB0-1E2B-4643-98E1-BFD991417102}" destId="{866DAE70-44E0-446D-9EAE-A9AF8FD41BFA}" srcOrd="1" destOrd="0" presId="urn:microsoft.com/office/officeart/2005/8/layout/vList6"/>
    <dgm:cxn modelId="{8C7B3E74-00D7-4033-9753-47AC4FEE3F00}" type="presParOf" srcId="{C0603CB0-1E2B-4643-98E1-BFD991417102}" destId="{2ABC116F-E4CB-4800-B32D-482B6151E65C}" srcOrd="2" destOrd="0" presId="urn:microsoft.com/office/officeart/2005/8/layout/vList6"/>
    <dgm:cxn modelId="{078B4ED1-6D2C-4D41-B402-507BEA274308}" type="presParOf" srcId="{2ABC116F-E4CB-4800-B32D-482B6151E65C}" destId="{71F78E6C-53EF-4733-B900-BDB949A0BD0B}" srcOrd="0" destOrd="0" presId="urn:microsoft.com/office/officeart/2005/8/layout/vList6"/>
    <dgm:cxn modelId="{E1B753AC-3D64-4DF7-9216-B3DBF2B4E2D0}" type="presParOf" srcId="{2ABC116F-E4CB-4800-B32D-482B6151E65C}" destId="{0503AC3E-B797-450C-82CB-90F43317C47E}" srcOrd="1" destOrd="0" presId="urn:microsoft.com/office/officeart/2005/8/layout/vList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C69BFA-2209-42AF-ABE7-4DA53ACDC5C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218819-30C9-4F4D-B588-D9A5A1D9B32F}">
      <dgm:prSet custT="1"/>
      <dgm:spPr/>
      <dgm:t>
        <a:bodyPr/>
        <a:lstStyle/>
        <a:p>
          <a:r>
            <a:rPr lang="en-US" sz="3200" b="1" dirty="0" smtClean="0"/>
            <a:t>J.B. Bury </a:t>
          </a:r>
        </a:p>
        <a:p>
          <a:r>
            <a:rPr lang="en-US" sz="3200" b="1" dirty="0" smtClean="0"/>
            <a:t>(1861-1927)</a:t>
          </a:r>
        </a:p>
      </dgm:t>
    </dgm:pt>
    <dgm:pt modelId="{8D4B7BE0-5710-486A-A962-2706DF665EF0}" type="parTrans" cxnId="{BA868B81-9F43-4124-991A-11B285875C6B}">
      <dgm:prSet/>
      <dgm:spPr/>
      <dgm:t>
        <a:bodyPr/>
        <a:lstStyle/>
        <a:p>
          <a:endParaRPr lang="en-US"/>
        </a:p>
      </dgm:t>
    </dgm:pt>
    <dgm:pt modelId="{53677FC8-3433-46A3-BF4F-3323CD98E8D5}" type="sibTrans" cxnId="{BA868B81-9F43-4124-991A-11B285875C6B}">
      <dgm:prSet/>
      <dgm:spPr/>
      <dgm:t>
        <a:bodyPr/>
        <a:lstStyle/>
        <a:p>
          <a:endParaRPr lang="en-US"/>
        </a:p>
      </dgm:t>
    </dgm:pt>
    <dgm:pt modelId="{15B72764-A5DF-446B-90A9-68782582942C}">
      <dgm:prSet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A famous English historian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9000AC80-5E9C-4E8A-9702-D380ADD08349}" type="parTrans" cxnId="{0873F9E9-7818-4911-BCC8-A7E37FDBA427}">
      <dgm:prSet/>
      <dgm:spPr/>
      <dgm:t>
        <a:bodyPr/>
        <a:lstStyle/>
        <a:p>
          <a:endParaRPr lang="en-US"/>
        </a:p>
      </dgm:t>
    </dgm:pt>
    <dgm:pt modelId="{41F553D0-9E0E-4663-8C95-E2A80FD3D365}" type="sibTrans" cxnId="{0873F9E9-7818-4911-BCC8-A7E37FDBA427}">
      <dgm:prSet/>
      <dgm:spPr/>
      <dgm:t>
        <a:bodyPr/>
        <a:lstStyle/>
        <a:p>
          <a:endParaRPr lang="en-US"/>
        </a:p>
      </dgm:t>
    </dgm:pt>
    <dgm:pt modelId="{160802CC-47AC-4A5B-9C43-94CFEE612966}">
      <dgm:prSet custT="1"/>
      <dgm:spPr/>
      <dgm:t>
        <a:bodyPr/>
        <a:lstStyle/>
        <a:p>
          <a:r>
            <a:rPr lang="en-US" sz="3200" b="1" dirty="0" smtClean="0"/>
            <a:t>Will Durant</a:t>
          </a:r>
        </a:p>
      </dgm:t>
    </dgm:pt>
    <dgm:pt modelId="{375910C4-B7D9-443D-BC9B-AD3FE1C10038}" type="parTrans" cxnId="{A00AA50A-D472-425E-BB2F-FAB53FBC6E32}">
      <dgm:prSet/>
      <dgm:spPr/>
      <dgm:t>
        <a:bodyPr/>
        <a:lstStyle/>
        <a:p>
          <a:endParaRPr lang="en-US"/>
        </a:p>
      </dgm:t>
    </dgm:pt>
    <dgm:pt modelId="{72556785-51F7-4227-AC8D-5FA747E0CF7E}" type="sibTrans" cxnId="{A00AA50A-D472-425E-BB2F-FAB53FBC6E32}">
      <dgm:prSet/>
      <dgm:spPr/>
      <dgm:t>
        <a:bodyPr/>
        <a:lstStyle/>
        <a:p>
          <a:endParaRPr lang="en-US"/>
        </a:p>
      </dgm:t>
    </dgm:pt>
    <dgm:pt modelId="{8B04F483-39AB-45DA-8A0D-71A53A4B91D3}">
      <dgm:prSet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‘history is a narrative of what civilized men have thought or done in the past time."</a:t>
          </a:r>
          <a:endParaRPr lang="en-US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0E2FEE-4ACE-464B-B4BC-D9DE3D70D5D8}" type="parTrans" cxnId="{5E427985-B234-4496-8C6D-70B64A5256C1}">
      <dgm:prSet/>
      <dgm:spPr/>
      <dgm:t>
        <a:bodyPr/>
        <a:lstStyle/>
        <a:p>
          <a:endParaRPr lang="en-US"/>
        </a:p>
      </dgm:t>
    </dgm:pt>
    <dgm:pt modelId="{3114897D-D670-4A09-A45F-586946E50D77}" type="sibTrans" cxnId="{5E427985-B234-4496-8C6D-70B64A5256C1}">
      <dgm:prSet/>
      <dgm:spPr/>
      <dgm:t>
        <a:bodyPr/>
        <a:lstStyle/>
        <a:p>
          <a:endParaRPr lang="en-US"/>
        </a:p>
      </dgm:t>
    </dgm:pt>
    <dgm:pt modelId="{CE89DA53-074F-4FDC-95CA-9F89636F9620}">
      <dgm:prSet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‘History is simply a science, no less and no more’</a:t>
          </a:r>
          <a:endParaRPr lang="en-US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596EA5-F3B9-442B-AE86-BABC484B0EBB}" type="parTrans" cxnId="{9C9AE1E6-427D-4960-ADCA-9EA8781E6C34}">
      <dgm:prSet/>
      <dgm:spPr/>
      <dgm:t>
        <a:bodyPr/>
        <a:lstStyle/>
        <a:p>
          <a:endParaRPr lang="en-US"/>
        </a:p>
      </dgm:t>
    </dgm:pt>
    <dgm:pt modelId="{9164CC1D-96F7-4036-A20D-FA2CE82DB3F7}" type="sibTrans" cxnId="{9C9AE1E6-427D-4960-ADCA-9EA8781E6C34}">
      <dgm:prSet/>
      <dgm:spPr/>
      <dgm:t>
        <a:bodyPr/>
        <a:lstStyle/>
        <a:p>
          <a:endParaRPr lang="en-US"/>
        </a:p>
      </dgm:t>
    </dgm:pt>
    <dgm:pt modelId="{F764EE41-2C26-4C05-B9BC-627F266D436F}">
      <dgm:prSet custT="1"/>
      <dgm:spPr/>
      <dgm:t>
        <a:bodyPr/>
        <a:lstStyle/>
        <a:p>
          <a:endParaRPr lang="en-US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77001E2-3FFF-4068-B300-7CE04EA430F7}" type="parTrans" cxnId="{FD352E8A-DCEE-4897-B076-EF0847327A5F}">
      <dgm:prSet/>
      <dgm:spPr/>
    </dgm:pt>
    <dgm:pt modelId="{1AAC1A91-8CD5-4602-A651-91D230B63468}" type="sibTrans" cxnId="{FD352E8A-DCEE-4897-B076-EF0847327A5F}">
      <dgm:prSet/>
      <dgm:spPr/>
    </dgm:pt>
    <dgm:pt modelId="{1999412D-5AE2-4622-A625-03A181E04BB0}">
      <dgm:prSet custT="1"/>
      <dgm:spPr/>
      <dgm:t>
        <a:bodyPr/>
        <a:lstStyle/>
        <a:p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9F3B81D1-A640-4A7E-A719-D1D1AFFAE69B}" type="parTrans" cxnId="{EE0D2218-1529-467B-AF2E-67054912B119}">
      <dgm:prSet/>
      <dgm:spPr/>
    </dgm:pt>
    <dgm:pt modelId="{BCE62387-0E2B-4A93-B2B3-54EF524CA930}" type="sibTrans" cxnId="{EE0D2218-1529-467B-AF2E-67054912B119}">
      <dgm:prSet/>
      <dgm:spPr/>
    </dgm:pt>
    <dgm:pt modelId="{C0603CB0-1E2B-4643-98E1-BFD991417102}" type="pres">
      <dgm:prSet presAssocID="{BBC69BFA-2209-42AF-ABE7-4DA53ACDC5C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FFB70A0-BBB0-4BE7-A8E2-1B8A240D067C}" type="pres">
      <dgm:prSet presAssocID="{E0218819-30C9-4F4D-B588-D9A5A1D9B32F}" presName="linNode" presStyleCnt="0"/>
      <dgm:spPr/>
    </dgm:pt>
    <dgm:pt modelId="{5A1A1929-1425-48DB-AAEE-07E5DDC372ED}" type="pres">
      <dgm:prSet presAssocID="{E0218819-30C9-4F4D-B588-D9A5A1D9B32F}" presName="parentShp" presStyleLbl="node1" presStyleIdx="0" presStyleCnt="2" custScaleY="35218" custLinFactNeighborX="-903" custLinFactNeighborY="-3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B164B-A916-4E2B-A9E5-5AAE6B658C82}" type="pres">
      <dgm:prSet presAssocID="{E0218819-30C9-4F4D-B588-D9A5A1D9B32F}" presName="childShp" presStyleLbl="bgAccFollowNode1" presStyleIdx="0" presStyleCnt="2" custScaleY="42435" custLinFactNeighborX="3048" custLinFactNeighborY="-36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DAE70-44E0-446D-9EAE-A9AF8FD41BFA}" type="pres">
      <dgm:prSet presAssocID="{53677FC8-3433-46A3-BF4F-3323CD98E8D5}" presName="spacing" presStyleCnt="0"/>
      <dgm:spPr/>
    </dgm:pt>
    <dgm:pt modelId="{2ABC116F-E4CB-4800-B32D-482B6151E65C}" type="pres">
      <dgm:prSet presAssocID="{160802CC-47AC-4A5B-9C43-94CFEE612966}" presName="linNode" presStyleCnt="0"/>
      <dgm:spPr/>
    </dgm:pt>
    <dgm:pt modelId="{71F78E6C-53EF-4733-B900-BDB949A0BD0B}" type="pres">
      <dgm:prSet presAssocID="{160802CC-47AC-4A5B-9C43-94CFEE612966}" presName="parentShp" presStyleLbl="node1" presStyleIdx="1" presStyleCnt="2" custScaleY="285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3AC3E-B797-450C-82CB-90F43317C47E}" type="pres">
      <dgm:prSet presAssocID="{160802CC-47AC-4A5B-9C43-94CFEE612966}" presName="childShp" presStyleLbl="bgAccFollowNode1" presStyleIdx="1" presStyleCnt="2" custScaleY="37735" custLinFactNeighborX="678" custLinFactNeighborY="-10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73F9E9-7818-4911-BCC8-A7E37FDBA427}" srcId="{E0218819-30C9-4F4D-B588-D9A5A1D9B32F}" destId="{15B72764-A5DF-446B-90A9-68782582942C}" srcOrd="1" destOrd="0" parTransId="{9000AC80-5E9C-4E8A-9702-D380ADD08349}" sibTransId="{41F553D0-9E0E-4663-8C95-E2A80FD3D365}"/>
    <dgm:cxn modelId="{8419EDAB-D976-41A6-BD3A-FE34D5728618}" type="presOf" srcId="{1999412D-5AE2-4622-A625-03A181E04BB0}" destId="{873B164B-A916-4E2B-A9E5-5AAE6B658C82}" srcOrd="0" destOrd="0" presId="urn:microsoft.com/office/officeart/2005/8/layout/vList6"/>
    <dgm:cxn modelId="{00E583AE-AED0-4D96-9F39-F05361895DCA}" type="presOf" srcId="{8B04F483-39AB-45DA-8A0D-71A53A4B91D3}" destId="{0503AC3E-B797-450C-82CB-90F43317C47E}" srcOrd="0" destOrd="1" presId="urn:microsoft.com/office/officeart/2005/8/layout/vList6"/>
    <dgm:cxn modelId="{1C588A5D-8BB1-4B6A-BE0E-535442DE1E66}" type="presOf" srcId="{BBC69BFA-2209-42AF-ABE7-4DA53ACDC5C2}" destId="{C0603CB0-1E2B-4643-98E1-BFD991417102}" srcOrd="0" destOrd="0" presId="urn:microsoft.com/office/officeart/2005/8/layout/vList6"/>
    <dgm:cxn modelId="{518197BA-9092-4045-87F4-CD9B7DC6E94A}" type="presOf" srcId="{CE89DA53-074F-4FDC-95CA-9F89636F9620}" destId="{873B164B-A916-4E2B-A9E5-5AAE6B658C82}" srcOrd="0" destOrd="2" presId="urn:microsoft.com/office/officeart/2005/8/layout/vList6"/>
    <dgm:cxn modelId="{37856A45-7303-444A-831B-C074521433E4}" type="presOf" srcId="{15B72764-A5DF-446B-90A9-68782582942C}" destId="{873B164B-A916-4E2B-A9E5-5AAE6B658C82}" srcOrd="0" destOrd="1" presId="urn:microsoft.com/office/officeart/2005/8/layout/vList6"/>
    <dgm:cxn modelId="{BA868B81-9F43-4124-991A-11B285875C6B}" srcId="{BBC69BFA-2209-42AF-ABE7-4DA53ACDC5C2}" destId="{E0218819-30C9-4F4D-B588-D9A5A1D9B32F}" srcOrd="0" destOrd="0" parTransId="{8D4B7BE0-5710-486A-A962-2706DF665EF0}" sibTransId="{53677FC8-3433-46A3-BF4F-3323CD98E8D5}"/>
    <dgm:cxn modelId="{9A087915-EB06-4B58-8E00-BA6BAA14051D}" type="presOf" srcId="{160802CC-47AC-4A5B-9C43-94CFEE612966}" destId="{71F78E6C-53EF-4733-B900-BDB949A0BD0B}" srcOrd="0" destOrd="0" presId="urn:microsoft.com/office/officeart/2005/8/layout/vList6"/>
    <dgm:cxn modelId="{A00AA50A-D472-425E-BB2F-FAB53FBC6E32}" srcId="{BBC69BFA-2209-42AF-ABE7-4DA53ACDC5C2}" destId="{160802CC-47AC-4A5B-9C43-94CFEE612966}" srcOrd="1" destOrd="0" parTransId="{375910C4-B7D9-443D-BC9B-AD3FE1C10038}" sibTransId="{72556785-51F7-4227-AC8D-5FA747E0CF7E}"/>
    <dgm:cxn modelId="{5E427985-B234-4496-8C6D-70B64A5256C1}" srcId="{160802CC-47AC-4A5B-9C43-94CFEE612966}" destId="{8B04F483-39AB-45DA-8A0D-71A53A4B91D3}" srcOrd="1" destOrd="0" parTransId="{F90E2FEE-4ACE-464B-B4BC-D9DE3D70D5D8}" sibTransId="{3114897D-D670-4A09-A45F-586946E50D77}"/>
    <dgm:cxn modelId="{9C9AE1E6-427D-4960-ADCA-9EA8781E6C34}" srcId="{E0218819-30C9-4F4D-B588-D9A5A1D9B32F}" destId="{CE89DA53-074F-4FDC-95CA-9F89636F9620}" srcOrd="2" destOrd="0" parTransId="{D4596EA5-F3B9-442B-AE86-BABC484B0EBB}" sibTransId="{9164CC1D-96F7-4036-A20D-FA2CE82DB3F7}"/>
    <dgm:cxn modelId="{FD352E8A-DCEE-4897-B076-EF0847327A5F}" srcId="{160802CC-47AC-4A5B-9C43-94CFEE612966}" destId="{F764EE41-2C26-4C05-B9BC-627F266D436F}" srcOrd="0" destOrd="0" parTransId="{677001E2-3FFF-4068-B300-7CE04EA430F7}" sibTransId="{1AAC1A91-8CD5-4602-A651-91D230B63468}"/>
    <dgm:cxn modelId="{F401961F-B6EA-4E83-8019-AD571BF3E3CE}" type="presOf" srcId="{F764EE41-2C26-4C05-B9BC-627F266D436F}" destId="{0503AC3E-B797-450C-82CB-90F43317C47E}" srcOrd="0" destOrd="0" presId="urn:microsoft.com/office/officeart/2005/8/layout/vList6"/>
    <dgm:cxn modelId="{834C7027-E303-4EBE-8C81-AD413C7B5E89}" type="presOf" srcId="{E0218819-30C9-4F4D-B588-D9A5A1D9B32F}" destId="{5A1A1929-1425-48DB-AAEE-07E5DDC372ED}" srcOrd="0" destOrd="0" presId="urn:microsoft.com/office/officeart/2005/8/layout/vList6"/>
    <dgm:cxn modelId="{EE0D2218-1529-467B-AF2E-67054912B119}" srcId="{E0218819-30C9-4F4D-B588-D9A5A1D9B32F}" destId="{1999412D-5AE2-4622-A625-03A181E04BB0}" srcOrd="0" destOrd="0" parTransId="{9F3B81D1-A640-4A7E-A719-D1D1AFFAE69B}" sibTransId="{BCE62387-0E2B-4A93-B2B3-54EF524CA930}"/>
    <dgm:cxn modelId="{8CA75080-5FBF-4CDB-8B6F-E371D763B512}" type="presParOf" srcId="{C0603CB0-1E2B-4643-98E1-BFD991417102}" destId="{AFFB70A0-BBB0-4BE7-A8E2-1B8A240D067C}" srcOrd="0" destOrd="0" presId="urn:microsoft.com/office/officeart/2005/8/layout/vList6"/>
    <dgm:cxn modelId="{54256A8B-059E-4A55-AE85-E685026C6DC8}" type="presParOf" srcId="{AFFB70A0-BBB0-4BE7-A8E2-1B8A240D067C}" destId="{5A1A1929-1425-48DB-AAEE-07E5DDC372ED}" srcOrd="0" destOrd="0" presId="urn:microsoft.com/office/officeart/2005/8/layout/vList6"/>
    <dgm:cxn modelId="{046CDC87-C0CA-4707-9D1D-BC38A21C664C}" type="presParOf" srcId="{AFFB70A0-BBB0-4BE7-A8E2-1B8A240D067C}" destId="{873B164B-A916-4E2B-A9E5-5AAE6B658C82}" srcOrd="1" destOrd="0" presId="urn:microsoft.com/office/officeart/2005/8/layout/vList6"/>
    <dgm:cxn modelId="{BCD3C7C5-5865-430A-84CF-C942A8243A7B}" type="presParOf" srcId="{C0603CB0-1E2B-4643-98E1-BFD991417102}" destId="{866DAE70-44E0-446D-9EAE-A9AF8FD41BFA}" srcOrd="1" destOrd="0" presId="urn:microsoft.com/office/officeart/2005/8/layout/vList6"/>
    <dgm:cxn modelId="{3FE05F30-DE68-4BD9-AF02-292006EAB30A}" type="presParOf" srcId="{C0603CB0-1E2B-4643-98E1-BFD991417102}" destId="{2ABC116F-E4CB-4800-B32D-482B6151E65C}" srcOrd="2" destOrd="0" presId="urn:microsoft.com/office/officeart/2005/8/layout/vList6"/>
    <dgm:cxn modelId="{E78EF896-A9CD-41FA-A053-0C941690704E}" type="presParOf" srcId="{2ABC116F-E4CB-4800-B32D-482B6151E65C}" destId="{71F78E6C-53EF-4733-B900-BDB949A0BD0B}" srcOrd="0" destOrd="0" presId="urn:microsoft.com/office/officeart/2005/8/layout/vList6"/>
    <dgm:cxn modelId="{2C63B352-05D5-4006-AAC1-B50E52AB41BD}" type="presParOf" srcId="{2ABC116F-E4CB-4800-B32D-482B6151E65C}" destId="{0503AC3E-B797-450C-82CB-90F43317C47E}" srcOrd="1" destOrd="0" presId="urn:microsoft.com/office/officeart/2005/8/layout/vList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C69BFA-2209-42AF-ABE7-4DA53ACDC5C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BDD573-F323-4F8C-95CF-2931EE1D2A7E}">
      <dgm:prSet phldrT="[Text]"/>
      <dgm:spPr/>
      <dgm:t>
        <a:bodyPr/>
        <a:lstStyle/>
        <a:p>
          <a:r>
            <a:rPr lang="en-US" b="1" dirty="0" smtClean="0"/>
            <a:t>Cynical definitions</a:t>
          </a:r>
        </a:p>
      </dgm:t>
    </dgm:pt>
    <dgm:pt modelId="{21DEC197-65E5-4146-A2E4-0A8B3C3D2016}" type="parTrans" cxnId="{3E56BD5B-0553-4A72-AABE-0CB688DDCD35}">
      <dgm:prSet/>
      <dgm:spPr/>
      <dgm:t>
        <a:bodyPr/>
        <a:lstStyle/>
        <a:p>
          <a:endParaRPr lang="en-US"/>
        </a:p>
      </dgm:t>
    </dgm:pt>
    <dgm:pt modelId="{94C79CF8-1C4B-493D-818C-43DE3DED5BC9}" type="sibTrans" cxnId="{3E56BD5B-0553-4A72-AABE-0CB688DDCD35}">
      <dgm:prSet/>
      <dgm:spPr/>
      <dgm:t>
        <a:bodyPr/>
        <a:lstStyle/>
        <a:p>
          <a:endParaRPr lang="en-US"/>
        </a:p>
      </dgm:t>
    </dgm:pt>
    <dgm:pt modelId="{5273DCFD-2092-4644-8E67-C755F9FDBEF8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Voltaire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: ‘History is no more than accepted fiction’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5DDC8CB2-0231-4FB6-8DD1-DBD54DF31038}" type="parTrans" cxnId="{35F11799-F4EA-4C2A-B656-2CC66323A03A}">
      <dgm:prSet/>
      <dgm:spPr/>
      <dgm:t>
        <a:bodyPr/>
        <a:lstStyle/>
        <a:p>
          <a:endParaRPr lang="en-US"/>
        </a:p>
      </dgm:t>
    </dgm:pt>
    <dgm:pt modelId="{E57C01B4-D17B-4ED6-907F-95F946BABFFE}" type="sibTrans" cxnId="{35F11799-F4EA-4C2A-B656-2CC66323A03A}">
      <dgm:prSet/>
      <dgm:spPr/>
      <dgm:t>
        <a:bodyPr/>
        <a:lstStyle/>
        <a:p>
          <a:endParaRPr lang="en-US"/>
        </a:p>
      </dgm:t>
    </dgm:pt>
    <dgm:pt modelId="{E8F45E70-32B1-4C3E-B7D8-FBB5BF32DB67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Napoleon I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: ‘History is a set of lies agreed upon’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E651144A-160C-455B-8767-750B76AD00A2}" type="parTrans" cxnId="{6DF74EBA-F5E2-4BA3-8D64-5A1E2110BE26}">
      <dgm:prSet/>
      <dgm:spPr/>
      <dgm:t>
        <a:bodyPr/>
        <a:lstStyle/>
        <a:p>
          <a:endParaRPr lang="en-US"/>
        </a:p>
      </dgm:t>
    </dgm:pt>
    <dgm:pt modelId="{AD3EC2F9-896A-4590-AC30-B503E7DBED66}" type="sibTrans" cxnId="{6DF74EBA-F5E2-4BA3-8D64-5A1E2110BE26}">
      <dgm:prSet/>
      <dgm:spPr/>
      <dgm:t>
        <a:bodyPr/>
        <a:lstStyle/>
        <a:p>
          <a:endParaRPr lang="en-US"/>
        </a:p>
      </dgm:t>
    </dgm:pt>
    <dgm:pt modelId="{0CBE141D-05BA-414A-BA20-A458879669BF}">
      <dgm:prSet phldrT="[Text]" custT="1"/>
      <dgm:spPr/>
      <dgm:t>
        <a:bodyPr/>
        <a:lstStyle/>
        <a:p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058159E7-FC67-4D13-B972-B0A3972865FA}" type="parTrans" cxnId="{0088BE5E-A93C-43ED-A42B-B5128A5D4059}">
      <dgm:prSet/>
      <dgm:spPr/>
      <dgm:t>
        <a:bodyPr/>
        <a:lstStyle/>
        <a:p>
          <a:endParaRPr lang="en-US"/>
        </a:p>
      </dgm:t>
    </dgm:pt>
    <dgm:pt modelId="{8B0A7FC5-725B-4882-9835-139DFC2BC40A}" type="sibTrans" cxnId="{0088BE5E-A93C-43ED-A42B-B5128A5D4059}">
      <dgm:prSet/>
      <dgm:spPr/>
      <dgm:t>
        <a:bodyPr/>
        <a:lstStyle/>
        <a:p>
          <a:endParaRPr lang="en-US"/>
        </a:p>
      </dgm:t>
    </dgm:pt>
    <dgm:pt modelId="{DEEB3F91-2E11-422C-8C13-CEBE774ED24D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Gibbon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: History is the register of crimes, follies and misfortunes of mankind’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CFFBDD4C-1017-4AA6-9CE9-1EB05DBD2E2F}" type="parTrans" cxnId="{2A366B71-C528-4700-8690-C47A5ED84249}">
      <dgm:prSet/>
      <dgm:spPr/>
      <dgm:t>
        <a:bodyPr/>
        <a:lstStyle/>
        <a:p>
          <a:endParaRPr lang="en-US"/>
        </a:p>
      </dgm:t>
    </dgm:pt>
    <dgm:pt modelId="{D92D85FD-9B0B-413F-8C2D-AD4084DDD189}" type="sibTrans" cxnId="{2A366B71-C528-4700-8690-C47A5ED84249}">
      <dgm:prSet/>
      <dgm:spPr/>
      <dgm:t>
        <a:bodyPr/>
        <a:lstStyle/>
        <a:p>
          <a:endParaRPr lang="en-US"/>
        </a:p>
      </dgm:t>
    </dgm:pt>
    <dgm:pt modelId="{28C9DAF2-DA0C-4F0C-B7AD-4EF6C2765CCA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:</a:t>
          </a:r>
          <a:r>
            <a:rPr lang="en-US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Morley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‘History is the tragic comedy’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AEDD4509-4735-4A90-8BAE-7DD47568E238}" type="parTrans" cxnId="{613D8BDE-9B36-42D1-B086-76F3E93E1800}">
      <dgm:prSet/>
      <dgm:spPr/>
      <dgm:t>
        <a:bodyPr/>
        <a:lstStyle/>
        <a:p>
          <a:endParaRPr lang="en-US"/>
        </a:p>
      </dgm:t>
    </dgm:pt>
    <dgm:pt modelId="{5AFFB225-4FA8-4FCC-92F3-B6E62ED28001}" type="sibTrans" cxnId="{613D8BDE-9B36-42D1-B086-76F3E93E1800}">
      <dgm:prSet/>
      <dgm:spPr/>
      <dgm:t>
        <a:bodyPr/>
        <a:lstStyle/>
        <a:p>
          <a:endParaRPr lang="en-US"/>
        </a:p>
      </dgm:t>
    </dgm:pt>
    <dgm:pt modelId="{31142569-D3C8-4133-AAF3-DA0FAB8D0534}">
      <dgm:prSet phldrT="[Text]" custT="1"/>
      <dgm:spPr/>
      <dgm:t>
        <a:bodyPr/>
        <a:lstStyle/>
        <a:p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B0B8221D-EBF2-4029-8A55-B9B5C3F405F0}" type="parTrans" cxnId="{31C5A6FC-6A3D-45AC-8F0E-0FCF7E59B869}">
      <dgm:prSet/>
      <dgm:spPr/>
      <dgm:t>
        <a:bodyPr/>
        <a:lstStyle/>
        <a:p>
          <a:endParaRPr lang="en-US"/>
        </a:p>
      </dgm:t>
    </dgm:pt>
    <dgm:pt modelId="{E11C6EDC-CF14-478D-B822-8C86A391F915}" type="sibTrans" cxnId="{31C5A6FC-6A3D-45AC-8F0E-0FCF7E59B869}">
      <dgm:prSet/>
      <dgm:spPr/>
      <dgm:t>
        <a:bodyPr/>
        <a:lstStyle/>
        <a:p>
          <a:endParaRPr lang="en-US"/>
        </a:p>
      </dgm:t>
    </dgm:pt>
    <dgm:pt modelId="{C0603CB0-1E2B-4643-98E1-BFD991417102}" type="pres">
      <dgm:prSet presAssocID="{BBC69BFA-2209-42AF-ABE7-4DA53ACDC5C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8BBA4E7-3191-4222-8410-68C8A5B76EF7}" type="pres">
      <dgm:prSet presAssocID="{CCBDD573-F323-4F8C-95CF-2931EE1D2A7E}" presName="linNode" presStyleCnt="0"/>
      <dgm:spPr/>
    </dgm:pt>
    <dgm:pt modelId="{C522A5CD-B6D4-4853-A97A-4055E8F4A678}" type="pres">
      <dgm:prSet presAssocID="{CCBDD573-F323-4F8C-95CF-2931EE1D2A7E}" presName="parentShp" presStyleLbl="node1" presStyleIdx="0" presStyleCnt="1" custScaleX="54592" custScaleY="65735" custLinFactNeighborX="-522" custLinFactNeighborY="-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53C27-649C-4315-B2CC-6E24475C134C}" type="pres">
      <dgm:prSet presAssocID="{CCBDD573-F323-4F8C-95CF-2931EE1D2A7E}" presName="childShp" presStyleLbl="bgAccFollowNode1" presStyleIdx="0" presStyleCnt="1" custScaleX="135380" custScaleY="100000" custLinFactNeighborX="3627" custLinFactNeighborY="-3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718ADE-9BB1-4C5A-AF10-17A07A279C7D}" type="presOf" srcId="{E8F45E70-32B1-4C3E-B7D8-FBB5BF32DB67}" destId="{BE753C27-649C-4315-B2CC-6E24475C134C}" srcOrd="0" destOrd="2" presId="urn:microsoft.com/office/officeart/2005/8/layout/vList6"/>
    <dgm:cxn modelId="{3E56BD5B-0553-4A72-AABE-0CB688DDCD35}" srcId="{BBC69BFA-2209-42AF-ABE7-4DA53ACDC5C2}" destId="{CCBDD573-F323-4F8C-95CF-2931EE1D2A7E}" srcOrd="0" destOrd="0" parTransId="{21DEC197-65E5-4146-A2E4-0A8B3C3D2016}" sibTransId="{94C79CF8-1C4B-493D-818C-43DE3DED5BC9}"/>
    <dgm:cxn modelId="{0088BE5E-A93C-43ED-A42B-B5128A5D4059}" srcId="{CCBDD573-F323-4F8C-95CF-2931EE1D2A7E}" destId="{0CBE141D-05BA-414A-BA20-A458879669BF}" srcOrd="5" destOrd="0" parTransId="{058159E7-FC67-4D13-B972-B0A3972865FA}" sibTransId="{8B0A7FC5-725B-4882-9835-139DFC2BC40A}"/>
    <dgm:cxn modelId="{25CF1DB7-0922-4889-9884-05A4EFF1EF3B}" type="presOf" srcId="{0CBE141D-05BA-414A-BA20-A458879669BF}" destId="{BE753C27-649C-4315-B2CC-6E24475C134C}" srcOrd="0" destOrd="5" presId="urn:microsoft.com/office/officeart/2005/8/layout/vList6"/>
    <dgm:cxn modelId="{35F11799-F4EA-4C2A-B656-2CC66323A03A}" srcId="{CCBDD573-F323-4F8C-95CF-2931EE1D2A7E}" destId="{5273DCFD-2092-4644-8E67-C755F9FDBEF8}" srcOrd="1" destOrd="0" parTransId="{5DDC8CB2-0231-4FB6-8DD1-DBD54DF31038}" sibTransId="{E57C01B4-D17B-4ED6-907F-95F946BABFFE}"/>
    <dgm:cxn modelId="{31C5A6FC-6A3D-45AC-8F0E-0FCF7E59B869}" srcId="{CCBDD573-F323-4F8C-95CF-2931EE1D2A7E}" destId="{31142569-D3C8-4133-AAF3-DA0FAB8D0534}" srcOrd="0" destOrd="0" parTransId="{B0B8221D-EBF2-4029-8A55-B9B5C3F405F0}" sibTransId="{E11C6EDC-CF14-478D-B822-8C86A391F915}"/>
    <dgm:cxn modelId="{3196D396-8869-4C76-9404-99D087DB0372}" type="presOf" srcId="{DEEB3F91-2E11-422C-8C13-CEBE774ED24D}" destId="{BE753C27-649C-4315-B2CC-6E24475C134C}" srcOrd="0" destOrd="3" presId="urn:microsoft.com/office/officeart/2005/8/layout/vList6"/>
    <dgm:cxn modelId="{9725E4B4-383F-4DD6-95E7-14A93AA0CC43}" type="presOf" srcId="{5273DCFD-2092-4644-8E67-C755F9FDBEF8}" destId="{BE753C27-649C-4315-B2CC-6E24475C134C}" srcOrd="0" destOrd="1" presId="urn:microsoft.com/office/officeart/2005/8/layout/vList6"/>
    <dgm:cxn modelId="{2A366B71-C528-4700-8690-C47A5ED84249}" srcId="{CCBDD573-F323-4F8C-95CF-2931EE1D2A7E}" destId="{DEEB3F91-2E11-422C-8C13-CEBE774ED24D}" srcOrd="3" destOrd="0" parTransId="{CFFBDD4C-1017-4AA6-9CE9-1EB05DBD2E2F}" sibTransId="{D92D85FD-9B0B-413F-8C2D-AD4084DDD189}"/>
    <dgm:cxn modelId="{E8C65DAC-34CA-4E0A-9DB7-F1F9F24E09ED}" type="presOf" srcId="{CCBDD573-F323-4F8C-95CF-2931EE1D2A7E}" destId="{C522A5CD-B6D4-4853-A97A-4055E8F4A678}" srcOrd="0" destOrd="0" presId="urn:microsoft.com/office/officeart/2005/8/layout/vList6"/>
    <dgm:cxn modelId="{E7258F4A-FCD7-4131-A151-FED4693D1D4C}" type="presOf" srcId="{BBC69BFA-2209-42AF-ABE7-4DA53ACDC5C2}" destId="{C0603CB0-1E2B-4643-98E1-BFD991417102}" srcOrd="0" destOrd="0" presId="urn:microsoft.com/office/officeart/2005/8/layout/vList6"/>
    <dgm:cxn modelId="{613D8BDE-9B36-42D1-B086-76F3E93E1800}" srcId="{CCBDD573-F323-4F8C-95CF-2931EE1D2A7E}" destId="{28C9DAF2-DA0C-4F0C-B7AD-4EF6C2765CCA}" srcOrd="4" destOrd="0" parTransId="{AEDD4509-4735-4A90-8BAE-7DD47568E238}" sibTransId="{5AFFB225-4FA8-4FCC-92F3-B6E62ED28001}"/>
    <dgm:cxn modelId="{CDA00D6F-C66C-4988-BB3D-244F7FF42207}" type="presOf" srcId="{28C9DAF2-DA0C-4F0C-B7AD-4EF6C2765CCA}" destId="{BE753C27-649C-4315-B2CC-6E24475C134C}" srcOrd="0" destOrd="4" presId="urn:microsoft.com/office/officeart/2005/8/layout/vList6"/>
    <dgm:cxn modelId="{6DF74EBA-F5E2-4BA3-8D64-5A1E2110BE26}" srcId="{CCBDD573-F323-4F8C-95CF-2931EE1D2A7E}" destId="{E8F45E70-32B1-4C3E-B7D8-FBB5BF32DB67}" srcOrd="2" destOrd="0" parTransId="{E651144A-160C-455B-8767-750B76AD00A2}" sibTransId="{AD3EC2F9-896A-4590-AC30-B503E7DBED66}"/>
    <dgm:cxn modelId="{B635ECE0-24DF-4C81-86AB-402B567F7EB7}" type="presOf" srcId="{31142569-D3C8-4133-AAF3-DA0FAB8D0534}" destId="{BE753C27-649C-4315-B2CC-6E24475C134C}" srcOrd="0" destOrd="0" presId="urn:microsoft.com/office/officeart/2005/8/layout/vList6"/>
    <dgm:cxn modelId="{1C954562-81E2-4DE0-B067-071EE55C3241}" type="presParOf" srcId="{C0603CB0-1E2B-4643-98E1-BFD991417102}" destId="{F8BBA4E7-3191-4222-8410-68C8A5B76EF7}" srcOrd="0" destOrd="0" presId="urn:microsoft.com/office/officeart/2005/8/layout/vList6"/>
    <dgm:cxn modelId="{988D455B-84E2-4E1D-B87B-EA59F4A1E67D}" type="presParOf" srcId="{F8BBA4E7-3191-4222-8410-68C8A5B76EF7}" destId="{C522A5CD-B6D4-4853-A97A-4055E8F4A678}" srcOrd="0" destOrd="0" presId="urn:microsoft.com/office/officeart/2005/8/layout/vList6"/>
    <dgm:cxn modelId="{AEDDC7CF-17A2-4DDA-9D7F-C649116A31EF}" type="presParOf" srcId="{F8BBA4E7-3191-4222-8410-68C8A5B76EF7}" destId="{BE753C27-649C-4315-B2CC-6E24475C134C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11B0E5-70F9-4826-AA51-3FD156705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79DE79F-FFE8-4073-B851-28493EDB5F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325662-74D7-42D1-9CB9-E08D35116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12AA-B2AE-4852-83B0-6252FEBEA64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5C5B8D-E894-46C6-AC2F-1E041D87F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606893-7A3E-4143-8DDB-11B6E4330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9247-911B-4A01-AF95-80AAF99B5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46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D35BC9-4A2D-48CD-9ABE-E90607ED6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399201C-45D1-46EA-B02C-497634DAB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93615D6-A56D-4464-A569-DFA589C7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12AA-B2AE-4852-83B0-6252FEBEA64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8B7AFE-1FD9-4889-9210-1926736A8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274BD5-6165-45F4-8FDD-2E3AABC9B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9247-911B-4A01-AF95-80AAF99B5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842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4EFCBB0-7D1F-4184-A060-319A581503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609A0C2-9F7F-495D-A51F-1915BD12C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D87EAF0-B49C-4D44-9B86-09EC31AAE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12AA-B2AE-4852-83B0-6252FEBEA64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145EDA-B047-49F8-89A5-45AD63EED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7FADD5E-2B79-43B0-AA55-71530C219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9247-911B-4A01-AF95-80AAF99B5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443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C87B83-D125-4F3E-A3BC-4A67F329E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D4A58D-E39F-4773-B46D-96071C9D1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ACD1EEF-D8EA-4B50-B5EC-188E7A76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12AA-B2AE-4852-83B0-6252FEBEA64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4DB7A6-84AF-4EAC-A20A-FCAAC0320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1CFCB1-3A79-4E7A-AE41-CD774D2D4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9247-911B-4A01-AF95-80AAF99B5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610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ACC4C3-D834-4B46-8CEA-2FC72F206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059D51-49E1-4680-8113-20E9F3120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03D36C-5641-4ED7-A91F-3F8D10840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12AA-B2AE-4852-83B0-6252FEBEA64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2D8B05-563C-4CCC-9201-0D78F328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D70997A-2AD7-4E66-A0BF-1256D3977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9247-911B-4A01-AF95-80AAF99B5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768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1CBDBF-C470-4B89-AA39-61A33C0C6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0B98A8-927B-4B44-9B24-1BE429B6FE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9DC77C-9335-408E-9AFB-CBAC45407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A332F1-C921-47EF-8C06-C762C6861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12AA-B2AE-4852-83B0-6252FEBEA64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508D821-93FF-4E49-9D41-CB4E3AE14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57D789B-9338-4E92-8C03-081027059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9247-911B-4A01-AF95-80AAF99B5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01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A0B9D5-4A89-4CC5-84BF-A896C5AEB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7D542B9-DA60-4118-B975-088B873F2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1C0276-326F-4728-A63A-1CAE788A9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F1AADA6-7069-43D8-8792-825F5405D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5CAE191-9A9F-445D-8344-65F7091398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D655CC6-66B9-463C-8121-823039A1B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12AA-B2AE-4852-83B0-6252FEBEA64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2B536E6-EF90-41C8-9DDA-A100FAF7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A3B6C0E-BB84-4786-8FC9-7254FE5E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9247-911B-4A01-AF95-80AAF99B5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969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99E860-0F59-40E4-95F3-E91C2CDA5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0FA9D21-00C0-4D57-A821-EFB0E0448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12AA-B2AE-4852-83B0-6252FEBEA64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8D8CDCA-6D7B-48D2-9E9A-05A2C7E7C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A2B8B3F-F0F9-4FD1-A91F-862D6D203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9247-911B-4A01-AF95-80AAF99B5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941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02DBA2E-84C6-4084-BD36-E3AB61C14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12AA-B2AE-4852-83B0-6252FEBEA64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CF604D5-C9BD-42ED-985F-32DE22A5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FA94C7D-EECC-4673-BC29-9A049A76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9247-911B-4A01-AF95-80AAF99B5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998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9BD817-C28A-471E-B20F-EF94C3815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7874FC-2F0C-4ACD-96DE-A7925F78E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D3D1C62-1E70-4A33-A0CA-5695D811C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9731ACC-0C51-4DE9-B440-62617D430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12AA-B2AE-4852-83B0-6252FEBEA64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A9BF4DE-D45C-401F-A3A6-8C76985B2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8670D8B-49DC-48B3-8C91-9C4BBCBBA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9247-911B-4A01-AF95-80AAF99B5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833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14CC7B-061B-472D-8FF8-FE0F9294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6E3AB19-AAE3-42D7-B386-D3C5D7167C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B8576E4-3872-4587-BF99-FE802826A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ADB74B1-7E7E-4262-9C33-A607F3232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12AA-B2AE-4852-83B0-6252FEBEA64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EC8759B-3E1F-46FF-B866-641083EC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1E19A05-CA56-46D0-9F9A-53CA68592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9247-911B-4A01-AF95-80AAF99B5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81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74570FB-9598-4FCC-AFC3-9FDE412C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6800D96-F59D-484A-B273-0F61CCBC2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C4FDC3-792C-497A-B958-E751CB8BDD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D12AA-B2AE-4852-83B0-6252FEBEA64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61E8CF8-5075-4ECF-8AEB-3011DA3F2F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FCD8CD9-7698-428E-819A-B25EA5635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9247-911B-4A01-AF95-80AAF99B5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298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B19393-7AA0-4F45-AFA2-F326517D3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908" y="667657"/>
            <a:ext cx="9846492" cy="54048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47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5100" b="1" dirty="0" smtClean="0">
                <a:solidFill>
                  <a:srgbClr val="002060"/>
                </a:solidFill>
              </a:rPr>
              <a:t>II-MA HISTORY</a:t>
            </a:r>
          </a:p>
          <a:p>
            <a:pPr marL="0" indent="0" algn="ctr">
              <a:buNone/>
            </a:pPr>
            <a:endParaRPr lang="en-US" sz="51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en-US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 of History and Methods of Research.</a:t>
            </a:r>
          </a:p>
          <a:p>
            <a:pPr marL="0" indent="0" algn="ctr">
              <a:buNone/>
            </a:pPr>
            <a:r>
              <a:rPr lang="en-US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Course Code: 17PHIC3</a:t>
            </a:r>
          </a:p>
          <a:p>
            <a:pPr marL="0" indent="0" algn="ctr">
              <a:buNone/>
            </a:pPr>
            <a:endParaRPr lang="en-US" sz="51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Topic: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DEFINITIONS OF HISTORY</a:t>
            </a:r>
            <a:endParaRPr lang="en-US" sz="5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ANAS BABU</a:t>
            </a:r>
          </a:p>
          <a:p>
            <a:pPr marL="0" indent="0" algn="ctr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Assistant Professor Of History</a:t>
            </a:r>
          </a:p>
          <a:p>
            <a:pPr marL="0" indent="0" algn="ctr">
              <a:buNone/>
            </a:pP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Hajee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Karutha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Rowther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Howdia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College</a:t>
            </a:r>
          </a:p>
          <a:p>
            <a:pPr marL="0" indent="0" algn="ctr">
              <a:buNone/>
            </a:pP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Uthamapalayam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809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940" y="641445"/>
            <a:ext cx="10254344" cy="55355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DEFINITIONS OF HISTORY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History has been defined by historians in different connotations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nature some definitions are very simple and some are complex</a:t>
            </a:r>
          </a:p>
          <a:p>
            <a:pPr>
              <a:buFontTx/>
              <a:buChar char="-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122878" y="232229"/>
          <a:ext cx="9999023" cy="6226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337" y="1058091"/>
            <a:ext cx="10254344" cy="5118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119116" y="450376"/>
          <a:ext cx="10522423" cy="612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337" y="1058091"/>
            <a:ext cx="10254344" cy="5118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027048" y="0"/>
          <a:ext cx="10715009" cy="665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337" y="1058091"/>
            <a:ext cx="10254344" cy="5118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998019" y="204500"/>
          <a:ext cx="10715009" cy="665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337" y="1058091"/>
            <a:ext cx="10254344" cy="5118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998019" y="204500"/>
          <a:ext cx="10715009" cy="665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337" y="1058091"/>
            <a:ext cx="10254344" cy="5118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40144" y="526955"/>
          <a:ext cx="10522423" cy="5888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406</Words>
  <Application>Microsoft Office PowerPoint</Application>
  <PresentationFormat>Custom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Anus</dc:creator>
  <cp:lastModifiedBy>Windows User</cp:lastModifiedBy>
  <cp:revision>102</cp:revision>
  <dcterms:created xsi:type="dcterms:W3CDTF">2019-09-23T06:30:39Z</dcterms:created>
  <dcterms:modified xsi:type="dcterms:W3CDTF">2020-10-24T19:10:10Z</dcterms:modified>
</cp:coreProperties>
</file>