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1"/>
  </p:sldMasterIdLst>
  <p:notesMasterIdLst>
    <p:notesMasterId r:id="rId18"/>
  </p:notesMasterIdLst>
  <p:sldIdLst>
    <p:sldId id="280" r:id="rId2"/>
    <p:sldId id="288" r:id="rId3"/>
    <p:sldId id="297" r:id="rId4"/>
    <p:sldId id="310" r:id="rId5"/>
    <p:sldId id="305" r:id="rId6"/>
    <p:sldId id="307" r:id="rId7"/>
    <p:sldId id="30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9" r:id="rId16"/>
    <p:sldId id="32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  <a:srgbClr val="CCFF99"/>
    <a:srgbClr val="FF66FF"/>
    <a:srgbClr val="C5D9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63" autoAdjust="0"/>
    <p:restoredTop sz="97849" autoAdjust="0"/>
  </p:normalViewPr>
  <p:slideViewPr>
    <p:cSldViewPr>
      <p:cViewPr varScale="1">
        <p:scale>
          <a:sx n="71" d="100"/>
          <a:sy n="71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B080-F45A-4FE4-8BAC-9B2E568B1EB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5A2D5-4F8B-45DF-B18D-649F8238B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5A2D5-4F8B-45DF-B18D-649F8238BF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838678-433F-467B-A6AD-D15E2EB0CA4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993185-8C75-4B6E-AAAE-86000B096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B9057-733F-4169-A89E-3C26DAC7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lgerian" panose="04020705040A02060702" pitchFamily="82" charset="0"/>
              </a:rPr>
              <a:t/>
            </a:r>
            <a:br>
              <a:rPr lang="en-US" sz="3600" dirty="0"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II-BA HISTORY</a:t>
            </a:r>
            <a:b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Course</a:t>
            </a:r>
            <a:r>
              <a:rPr lang="en-US" sz="2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HISTORY OF EUROPE FROM 476 TO 1453 A.D.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 CODE:17UHIC32/17UHVC32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Topic:</a:t>
            </a:r>
            <a:r>
              <a:rPr lang="en-US" sz="3200" b="1" dirty="0" smtClean="0">
                <a:solidFill>
                  <a:srgbClr val="FF0000"/>
                </a:solidFill>
                <a:latin typeface="Bookman Old Style" pitchFamily="18" charset="0"/>
              </a:rPr>
              <a:t> Rise and Spread of Islam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T.ANAS BABU</a:t>
            </a:r>
            <a:b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History </a:t>
            </a:r>
            <a:b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  <a:b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Tamil Nadu</a:t>
            </a:r>
            <a:endParaRPr lang="en-US" sz="240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7295584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: Every Muslim must believe that</a:t>
            </a:r>
          </a:p>
          <a:p>
            <a:pPr marL="514350" indent="-514350" algn="just">
              <a:buNone/>
            </a:pPr>
            <a:r>
              <a:rPr lang="en-US" dirty="0" smtClean="0"/>
              <a:t>      ‘</a:t>
            </a:r>
            <a:r>
              <a:rPr lang="en-US" dirty="0" err="1" smtClean="0"/>
              <a:t>Thereis</a:t>
            </a:r>
            <a:r>
              <a:rPr lang="en-US" dirty="0" smtClean="0"/>
              <a:t> no God but Allah and </a:t>
            </a:r>
            <a:r>
              <a:rPr lang="en-US" dirty="0" err="1" smtClean="0"/>
              <a:t>Muhammed</a:t>
            </a:r>
            <a:r>
              <a:rPr lang="en-US" dirty="0" smtClean="0"/>
              <a:t> is his Prophet</a:t>
            </a:r>
          </a:p>
          <a:p>
            <a:pPr marL="514350" indent="-514350" algn="just"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00B0F0"/>
                </a:solidFill>
              </a:rPr>
              <a:t>Prayer</a:t>
            </a:r>
            <a:r>
              <a:rPr lang="en-US" dirty="0" smtClean="0"/>
              <a:t>: Every Muslim must pray five times in a day by facing </a:t>
            </a:r>
            <a:r>
              <a:rPr lang="en-US" dirty="0" err="1" smtClean="0"/>
              <a:t>Kaa’ba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rgbClr val="00B0F0"/>
                </a:solidFill>
              </a:rPr>
              <a:t>Fasting</a:t>
            </a:r>
            <a:r>
              <a:rPr lang="en-US" dirty="0" smtClean="0"/>
              <a:t>: Fast in the month of Ramadan.</a:t>
            </a:r>
          </a:p>
          <a:p>
            <a:pPr marL="514350" indent="-514350" algn="just">
              <a:buNone/>
            </a:pPr>
            <a:r>
              <a:rPr lang="en-US" dirty="0" smtClean="0"/>
              <a:t>4. </a:t>
            </a:r>
            <a:r>
              <a:rPr lang="en-US" b="1" dirty="0" smtClean="0">
                <a:solidFill>
                  <a:srgbClr val="00B0F0"/>
                </a:solidFill>
              </a:rPr>
              <a:t>Charity</a:t>
            </a:r>
            <a:r>
              <a:rPr lang="en-US" dirty="0" smtClean="0"/>
              <a:t>: Give charity to poor.</a:t>
            </a:r>
          </a:p>
          <a:p>
            <a:pPr marL="514350" indent="-514350" algn="just">
              <a:buNone/>
            </a:pPr>
            <a:r>
              <a:rPr lang="en-US" dirty="0" smtClean="0"/>
              <a:t>5. </a:t>
            </a:r>
            <a:r>
              <a:rPr lang="en-US" b="1" dirty="0" smtClean="0">
                <a:solidFill>
                  <a:srgbClr val="00B0F0"/>
                </a:solidFill>
              </a:rPr>
              <a:t>Pilgrimage</a:t>
            </a:r>
            <a:r>
              <a:rPr lang="en-US" dirty="0" smtClean="0"/>
              <a:t>: Undertake pilgrimage to Mecca at least once in life time.</a:t>
            </a:r>
          </a:p>
          <a:p>
            <a:pPr marL="514350" indent="-514350" algn="just">
              <a:buNone/>
            </a:pPr>
            <a:r>
              <a:rPr lang="en-US" dirty="0" smtClean="0"/>
              <a:t>- Islam prohibits drinking wine and eating dog and pork</a:t>
            </a:r>
          </a:p>
          <a:p>
            <a:pPr marL="514350" indent="-514350" algn="just">
              <a:buNone/>
            </a:pPr>
            <a:r>
              <a:rPr lang="en-US" dirty="0" smtClean="0"/>
              <a:t>  </a:t>
            </a:r>
          </a:p>
          <a:p>
            <a:pPr marL="457200" indent="-45720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6096000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Spread of Islam/Attacks on Europe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dirty="0" smtClean="0"/>
              <a:t>Over centuries, Islam spread through military conquests, trade, pilgrimage and missionaries.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After the death of Prophet </a:t>
            </a:r>
            <a:r>
              <a:rPr lang="en-US" dirty="0" err="1" smtClean="0"/>
              <a:t>Muhammed</a:t>
            </a:r>
            <a:r>
              <a:rPr lang="en-US" dirty="0" smtClean="0"/>
              <a:t> in 632 AD, Islam was led by four </a:t>
            </a:r>
            <a:r>
              <a:rPr lang="en-US" dirty="0" err="1" smtClean="0"/>
              <a:t>Khalifas</a:t>
            </a:r>
            <a:r>
              <a:rPr lang="en-US" dirty="0" smtClean="0"/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were elected by the people and called as orthodox </a:t>
            </a:r>
            <a:r>
              <a:rPr lang="en-US" dirty="0" err="1" smtClean="0"/>
              <a:t>Khalifa’s</a:t>
            </a: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  1. The first </a:t>
            </a:r>
            <a:r>
              <a:rPr lang="en-US" dirty="0" err="1" smtClean="0"/>
              <a:t>Khalifa</a:t>
            </a:r>
            <a:r>
              <a:rPr lang="en-US" dirty="0" smtClean="0"/>
              <a:t> was Abu </a:t>
            </a:r>
            <a:r>
              <a:rPr lang="en-US" dirty="0" err="1" smtClean="0"/>
              <a:t>Bakr</a:t>
            </a:r>
            <a:r>
              <a:rPr lang="en-US" dirty="0" smtClean="0"/>
              <a:t> (632-634), the close friend of </a:t>
            </a:r>
            <a:r>
              <a:rPr lang="en-US" dirty="0" err="1" smtClean="0"/>
              <a:t>Muhammed</a:t>
            </a: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 2. The second </a:t>
            </a:r>
            <a:r>
              <a:rPr lang="en-US" dirty="0" err="1" smtClean="0"/>
              <a:t>Khalifa</a:t>
            </a:r>
            <a:r>
              <a:rPr lang="en-US" dirty="0" smtClean="0"/>
              <a:t> was </a:t>
            </a:r>
            <a:r>
              <a:rPr lang="en-US" dirty="0" err="1" smtClean="0"/>
              <a:t>Umar</a:t>
            </a:r>
            <a:r>
              <a:rPr lang="en-US" dirty="0" smtClean="0"/>
              <a:t> (634-44) </a:t>
            </a:r>
          </a:p>
          <a:p>
            <a:pPr marL="457200" indent="-457200" algn="just">
              <a:buNone/>
            </a:pPr>
            <a:r>
              <a:rPr lang="en-US" dirty="0" smtClean="0"/>
              <a:t> 3. Third </a:t>
            </a:r>
            <a:r>
              <a:rPr lang="en-US" dirty="0" err="1" smtClean="0"/>
              <a:t>Khalifa</a:t>
            </a:r>
            <a:r>
              <a:rPr lang="en-US" dirty="0" smtClean="0"/>
              <a:t> was </a:t>
            </a:r>
            <a:r>
              <a:rPr lang="en-US" dirty="0" err="1" smtClean="0"/>
              <a:t>Usman</a:t>
            </a:r>
            <a:r>
              <a:rPr lang="en-US" dirty="0" smtClean="0"/>
              <a:t> (644-656)</a:t>
            </a:r>
          </a:p>
          <a:p>
            <a:pPr marL="457200" indent="-457200" algn="just">
              <a:buNone/>
            </a:pPr>
            <a:r>
              <a:rPr lang="en-US" dirty="0" smtClean="0"/>
              <a:t>4. Fourth </a:t>
            </a:r>
            <a:r>
              <a:rPr lang="en-US" dirty="0" err="1" smtClean="0"/>
              <a:t>Khalifa</a:t>
            </a:r>
            <a:r>
              <a:rPr lang="en-US" dirty="0" smtClean="0"/>
              <a:t> was Ali (656-661)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During the time of </a:t>
            </a:r>
            <a:r>
              <a:rPr lang="en-US" dirty="0" err="1" smtClean="0"/>
              <a:t>Umar</a:t>
            </a:r>
            <a:r>
              <a:rPr lang="en-US" dirty="0" smtClean="0"/>
              <a:t>, Islam was spread to Syria which was an important province of the Byzantine Empire.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He also conquered Egypt and Persia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After the murder of Ali, the rule of orthodox </a:t>
            </a:r>
            <a:r>
              <a:rPr lang="en-US" dirty="0" err="1" smtClean="0"/>
              <a:t>Khalifs</a:t>
            </a:r>
            <a:r>
              <a:rPr lang="en-US" dirty="0" smtClean="0"/>
              <a:t> came to an end.</a:t>
            </a:r>
          </a:p>
          <a:p>
            <a:pPr marL="457200" indent="-457200" algn="just">
              <a:buNone/>
            </a:pPr>
            <a:r>
              <a:rPr lang="en-US" b="1" dirty="0" smtClean="0"/>
              <a:t>Umayyad Empire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After four orthodox </a:t>
            </a:r>
            <a:r>
              <a:rPr lang="en-US" dirty="0" err="1" smtClean="0"/>
              <a:t>Khalifs</a:t>
            </a:r>
            <a:r>
              <a:rPr lang="en-US" dirty="0" smtClean="0"/>
              <a:t>, Islam was led Umayyad dynasty.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were ruled between 661 to 750 AD 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Under </a:t>
            </a:r>
            <a:r>
              <a:rPr lang="en-US" dirty="0" err="1" smtClean="0"/>
              <a:t>Umayyads</a:t>
            </a:r>
            <a:r>
              <a:rPr lang="en-US" dirty="0" smtClean="0"/>
              <a:t>, Islam spread to Spain and India.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In 716, </a:t>
            </a:r>
            <a:r>
              <a:rPr lang="en-US" dirty="0" err="1" smtClean="0"/>
              <a:t>Umayyads</a:t>
            </a:r>
            <a:r>
              <a:rPr lang="en-US" dirty="0" smtClean="0"/>
              <a:t> laid siege on Constantinople.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It led to long rivalry between Arabs and Byzantine Empire.</a:t>
            </a:r>
          </a:p>
          <a:p>
            <a:pPr marL="457200" indent="-457200" algn="just">
              <a:buFontTx/>
              <a:buChar char="-"/>
            </a:pPr>
            <a:endParaRPr lang="en-US" dirty="0" smtClean="0"/>
          </a:p>
          <a:p>
            <a:pPr marL="457200" indent="-457200"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en-US" dirty="0" smtClean="0"/>
              <a:t> The Arab attack of France was defeated by Charles Martel.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An Islamic Empire was established by </a:t>
            </a:r>
            <a:r>
              <a:rPr lang="en-US" dirty="0" err="1" smtClean="0"/>
              <a:t>Umayyads</a:t>
            </a:r>
            <a:r>
              <a:rPr lang="en-US" dirty="0" smtClean="0"/>
              <a:t> which was spread to three continents of Asia, Africa and Europe</a:t>
            </a:r>
          </a:p>
          <a:p>
            <a:pPr marL="457200" indent="-457200" algn="just">
              <a:buNone/>
            </a:pPr>
            <a:endParaRPr lang="en-US" b="1" dirty="0" smtClean="0"/>
          </a:p>
          <a:p>
            <a:pPr marL="457200" indent="-457200" algn="just">
              <a:buNone/>
            </a:pPr>
            <a:r>
              <a:rPr lang="en-US" b="1" dirty="0" smtClean="0"/>
              <a:t>Abbasid Empire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After </a:t>
            </a:r>
            <a:r>
              <a:rPr lang="en-US" dirty="0" err="1" smtClean="0"/>
              <a:t>Umayyads</a:t>
            </a:r>
            <a:r>
              <a:rPr lang="en-US" dirty="0" smtClean="0"/>
              <a:t>, Abbasid dynasty became the rulers of Islamic Empire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ruled between 750-1258 AD.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also extended territory of Islamic Empire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Under them Islamic art and culture flourished.</a:t>
            </a:r>
          </a:p>
          <a:p>
            <a:pPr marL="457200" indent="-457200"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n-US" b="1" dirty="0" smtClean="0"/>
              <a:t>Ottoman Empire 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After Abbasid Empire, Ottoman Turks became the leaders of Islamic Empire.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ruled from 1281 to the end of first world war.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conquered and put to an end to the Byzantine Empire in 1453.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Later, Islam spread all over the world.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Thank You </a:t>
            </a:r>
            <a:endParaRPr lang="en-US" sz="8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15493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0999" cy="5638800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Bookman Old Style" pitchFamily="18" charset="0"/>
              </a:rPr>
              <a:t>Rise and Spread of Islam</a:t>
            </a:r>
          </a:p>
          <a:p>
            <a:pPr marL="457200" indent="-45720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Bookman Old Style" pitchFamily="18" charset="0"/>
              </a:rPr>
              <a:t>Origin of Islam</a:t>
            </a:r>
          </a:p>
          <a:p>
            <a:pPr marL="457200" indent="-457200">
              <a:buNone/>
            </a:pPr>
            <a:r>
              <a:rPr lang="en-US" b="1" dirty="0" smtClean="0"/>
              <a:t>Introduction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 smtClean="0">
                <a:latin typeface="Times New Roman"/>
                <a:ea typeface="Times New Roman"/>
              </a:rPr>
              <a:t>Islam is one of the major religions in the world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/>
              </a:rPr>
              <a:t>This religion was born in Arabia, especially in modern Saudi Arabia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/>
              <a:t>Islam was founded by Prophet </a:t>
            </a:r>
            <a:r>
              <a:rPr lang="en-US" sz="2800" dirty="0" err="1" smtClean="0"/>
              <a:t>Muhammed</a:t>
            </a:r>
            <a:r>
              <a:rPr lang="en-US" sz="2800" dirty="0" smtClean="0"/>
              <a:t> (PBUH) in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AD.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It is a monotheistic religion.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 followers of Islam is called Muslims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/>
              <a:t>Today, Islam spread all over the world.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0"/>
            <a:ext cx="8000999" cy="66294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457200" indent="-457200" algn="just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Arabia Before Islam</a:t>
            </a:r>
          </a:p>
          <a:p>
            <a:pPr marL="457200" indent="-457200" algn="just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dirty="0" smtClean="0"/>
              <a:t> Before Islam Arabia was dominated many tribes.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There was no unity among them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Mecca was their marketplace and pilgrimage centre.</a:t>
            </a:r>
          </a:p>
          <a:p>
            <a:pPr marL="457200" indent="-457200" algn="just">
              <a:buFontTx/>
              <a:buChar char="-"/>
            </a:pPr>
            <a:r>
              <a:rPr lang="en-US" dirty="0" err="1" smtClean="0"/>
              <a:t>Kaa’ba</a:t>
            </a:r>
            <a:r>
              <a:rPr lang="en-US" dirty="0" smtClean="0"/>
              <a:t> in Mecca was their chief pilgrimage centre which had hundreds of idols.</a:t>
            </a:r>
          </a:p>
          <a:p>
            <a:pPr marL="457200" indent="-457200" algn="just">
              <a:buFontTx/>
              <a:buChar char="-"/>
            </a:pPr>
            <a:endParaRPr lang="en-US" dirty="0" smtClean="0"/>
          </a:p>
          <a:p>
            <a:pPr marL="457200" indent="-457200" algn="just">
              <a:buFontTx/>
              <a:buChar char="-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LL\Desktop\rise-spread-and-impacts-of-islam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7924800" cy="5486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Prophet </a:t>
            </a:r>
            <a:r>
              <a:rPr lang="en-US" b="1" dirty="0" err="1" smtClean="0">
                <a:solidFill>
                  <a:srgbClr val="FF0000"/>
                </a:solidFill>
              </a:rPr>
              <a:t>Muhammed</a:t>
            </a:r>
            <a:r>
              <a:rPr lang="en-US" b="1" dirty="0" smtClean="0">
                <a:solidFill>
                  <a:srgbClr val="FF0000"/>
                </a:solidFill>
              </a:rPr>
              <a:t> (PBUH)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Muhammed</a:t>
            </a:r>
            <a:r>
              <a:rPr lang="en-US" dirty="0" smtClean="0"/>
              <a:t> was born in 570 A.D. at Mecca in </a:t>
            </a:r>
            <a:r>
              <a:rPr lang="en-US" dirty="0" err="1" smtClean="0"/>
              <a:t>Quraysh</a:t>
            </a:r>
            <a:r>
              <a:rPr lang="en-US" dirty="0" smtClean="0"/>
              <a:t> tribe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His father was Abdullah and mother was </a:t>
            </a:r>
            <a:r>
              <a:rPr lang="en-US" dirty="0" err="1" smtClean="0"/>
              <a:t>Amina</a:t>
            </a: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His father was died before his birth and mother also passed away at his age of 6.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Then </a:t>
            </a:r>
            <a:r>
              <a:rPr lang="en-US" dirty="0" err="1" smtClean="0"/>
              <a:t>Muhammed</a:t>
            </a:r>
            <a:r>
              <a:rPr lang="en-US" dirty="0" smtClean="0"/>
              <a:t> was brought up by his uncle Abu </a:t>
            </a:r>
            <a:r>
              <a:rPr lang="en-US" dirty="0" err="1" smtClean="0"/>
              <a:t>Talib</a:t>
            </a:r>
            <a:r>
              <a:rPr lang="en-US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Muhammed</a:t>
            </a:r>
            <a:r>
              <a:rPr lang="en-US" dirty="0" smtClean="0"/>
              <a:t> had no formal education.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He was a merchant and at the age of 25 he became the commercial agent of wealthy widow </a:t>
            </a:r>
            <a:r>
              <a:rPr lang="en-US" dirty="0" err="1" smtClean="0"/>
              <a:t>Khadijah</a:t>
            </a:r>
            <a:r>
              <a:rPr lang="en-US" dirty="0" smtClean="0"/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77200" cy="601980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Khadijah</a:t>
            </a:r>
            <a:r>
              <a:rPr lang="en-US" dirty="0" smtClean="0"/>
              <a:t> was impressed her with his honesty.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Later, </a:t>
            </a:r>
            <a:r>
              <a:rPr lang="en-US" dirty="0" err="1" smtClean="0"/>
              <a:t>Muhammed</a:t>
            </a:r>
            <a:r>
              <a:rPr lang="en-US" dirty="0" smtClean="0"/>
              <a:t> married </a:t>
            </a:r>
            <a:r>
              <a:rPr lang="en-US" dirty="0" err="1" smtClean="0"/>
              <a:t>Khadijah</a:t>
            </a:r>
            <a:r>
              <a:rPr lang="en-US" dirty="0" smtClean="0"/>
              <a:t> who was elder to him.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Muhammed</a:t>
            </a:r>
            <a:r>
              <a:rPr lang="en-US" dirty="0" smtClean="0"/>
              <a:t> was dissatisfied with the idol worship of the Arabs and started raising question against it.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At the age of 40, he attained prophet hood through angel Gabriel.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 Gabriel delivered the words of God Allah to Prophet </a:t>
            </a:r>
            <a:r>
              <a:rPr lang="en-US" dirty="0" err="1" smtClean="0"/>
              <a:t>Muhammed</a:t>
            </a: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err="1" smtClean="0"/>
              <a:t>Muhammed</a:t>
            </a:r>
            <a:r>
              <a:rPr lang="en-US" dirty="0" smtClean="0"/>
              <a:t> began to share these words of Allah to people.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6096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b="1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Hijrah</a:t>
            </a:r>
            <a:r>
              <a:rPr lang="en-US" sz="3200" b="1" dirty="0" smtClean="0">
                <a:solidFill>
                  <a:srgbClr val="FF0000"/>
                </a:solidFill>
              </a:rPr>
              <a:t> (622 AD)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 leaders of Mecca feared the growing power of </a:t>
            </a:r>
            <a:r>
              <a:rPr lang="en-US" dirty="0" err="1" smtClean="0"/>
              <a:t>Muhammed</a:t>
            </a:r>
            <a:r>
              <a:rPr lang="en-US" dirty="0" smtClean="0"/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They aimed to kill </a:t>
            </a:r>
            <a:r>
              <a:rPr lang="en-US" dirty="0" err="1" smtClean="0"/>
              <a:t>Muhammed</a:t>
            </a:r>
            <a:endParaRPr lang="en-US" dirty="0" smtClean="0"/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Therefore, </a:t>
            </a:r>
            <a:r>
              <a:rPr lang="en-US" dirty="0" err="1" smtClean="0"/>
              <a:t>Muhammed</a:t>
            </a:r>
            <a:r>
              <a:rPr lang="en-US" dirty="0" smtClean="0"/>
              <a:t> and his followers secretly migrated from Mecca to Medina in 622 AD.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This flight of Prophet from Mecca to Medina (the city of Prophet) called as </a:t>
            </a:r>
            <a:r>
              <a:rPr lang="en-US" dirty="0" err="1" smtClean="0">
                <a:solidFill>
                  <a:srgbClr val="FF0000"/>
                </a:solidFill>
              </a:rPr>
              <a:t>Hijrah</a:t>
            </a:r>
            <a:r>
              <a:rPr lang="en-US" dirty="0" smtClean="0"/>
              <a:t> (migration).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 people of Medina was well received them.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 The </a:t>
            </a:r>
            <a:r>
              <a:rPr lang="en-US" dirty="0" err="1" smtClean="0"/>
              <a:t>Quraysh</a:t>
            </a:r>
            <a:r>
              <a:rPr lang="en-US" dirty="0" smtClean="0"/>
              <a:t> of Mecca continued to trace </a:t>
            </a:r>
            <a:r>
              <a:rPr lang="en-US" dirty="0" err="1" smtClean="0"/>
              <a:t>Muhammed</a:t>
            </a:r>
            <a:r>
              <a:rPr lang="en-US" dirty="0" smtClean="0"/>
              <a:t> which led to the battle between Mecca and Medina.</a:t>
            </a:r>
          </a:p>
          <a:p>
            <a:pPr marL="457200" indent="-457200" algn="just">
              <a:buFontTx/>
              <a:buChar char="-"/>
            </a:pPr>
            <a:r>
              <a:rPr lang="en-US" dirty="0" err="1" smtClean="0"/>
              <a:t>Muhammed</a:t>
            </a:r>
            <a:r>
              <a:rPr lang="en-US" dirty="0" smtClean="0"/>
              <a:t> fought three wars. </a:t>
            </a:r>
          </a:p>
          <a:p>
            <a:pPr marL="457200" indent="-457200" algn="just">
              <a:buFontTx/>
              <a:buChar char="-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pPr marL="457200" indent="-457200" algn="just">
              <a:buFontTx/>
              <a:buChar char="-"/>
            </a:pPr>
            <a:r>
              <a:rPr lang="en-US" dirty="0" smtClean="0"/>
              <a:t>1. Battle of </a:t>
            </a:r>
            <a:r>
              <a:rPr lang="en-US" dirty="0" err="1" smtClean="0"/>
              <a:t>Badr</a:t>
            </a:r>
            <a:r>
              <a:rPr lang="en-US" dirty="0" smtClean="0"/>
              <a:t> (624)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2. Battle of </a:t>
            </a:r>
            <a:r>
              <a:rPr lang="en-US" dirty="0" err="1" smtClean="0"/>
              <a:t>Uhud</a:t>
            </a:r>
            <a:r>
              <a:rPr lang="en-US" dirty="0" smtClean="0"/>
              <a:t> (625)   and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3. Battle of  the Trench (627)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Prophet </a:t>
            </a:r>
            <a:r>
              <a:rPr lang="en-US" dirty="0" err="1" smtClean="0"/>
              <a:t>Muhammed</a:t>
            </a:r>
            <a:r>
              <a:rPr lang="en-US" dirty="0" smtClean="0"/>
              <a:t> achieved his final victory with the occupation of Mecca in 630 AD.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The </a:t>
            </a:r>
            <a:r>
              <a:rPr lang="en-US" dirty="0" err="1" smtClean="0"/>
              <a:t>Meccans</a:t>
            </a:r>
            <a:r>
              <a:rPr lang="en-US" dirty="0" smtClean="0"/>
              <a:t> accepted him as their political and religious leader.</a:t>
            </a:r>
          </a:p>
          <a:p>
            <a:pPr marL="457200" indent="-457200" algn="just">
              <a:buFontTx/>
              <a:buChar char="-"/>
            </a:pPr>
            <a:r>
              <a:rPr lang="en-US" dirty="0" smtClean="0"/>
              <a:t>He died in 632 A.D at Mecca while pilgrimage.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6096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Teachings of Prophet </a:t>
            </a:r>
            <a:r>
              <a:rPr lang="en-US" b="1" dirty="0" err="1" smtClean="0">
                <a:solidFill>
                  <a:srgbClr val="FF0000"/>
                </a:solidFill>
              </a:rPr>
              <a:t>Muhammed</a:t>
            </a:r>
            <a:r>
              <a:rPr lang="en-US" b="1" dirty="0" smtClean="0">
                <a:solidFill>
                  <a:srgbClr val="FF0000"/>
                </a:solidFill>
              </a:rPr>
              <a:t>  (PBUH)/Islam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The teaching of Islam available to us in Quran and </a:t>
            </a:r>
            <a:r>
              <a:rPr lang="en-US" dirty="0" err="1" smtClean="0"/>
              <a:t>Hadith</a:t>
            </a:r>
            <a:r>
              <a:rPr lang="en-US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Quran is the religious book of Islam which contains the messages of Allah to people through Prophet </a:t>
            </a:r>
            <a:r>
              <a:rPr lang="en-US" dirty="0" err="1" smtClean="0"/>
              <a:t>Muhammed</a:t>
            </a:r>
            <a:r>
              <a:rPr lang="en-US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en-US" dirty="0" err="1" smtClean="0"/>
              <a:t>Hadith</a:t>
            </a:r>
            <a:r>
              <a:rPr lang="en-US" dirty="0" smtClean="0"/>
              <a:t> is the sayings of Prophet to his disciples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The most important teaching of Prophet was ‘belief in one God’.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He was against idol worship and polytheism.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He declared that Islam is based on five pillars. They are: </a:t>
            </a:r>
          </a:p>
          <a:p>
            <a:pPr marL="457200" indent="-45720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Tx/>
              <a:buChar char="-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3341</TotalTime>
  <Words>891</Words>
  <Application>Microsoft Office PowerPoint</Application>
  <PresentationFormat>On-screen Show (4:3)</PresentationFormat>
  <Paragraphs>110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 II-BA HISTORY  Course: HISTORY OF EUROPE FROM 476 TO 1453 A.D.   COURSE CODE:17UHIC32/17UHVC32   Topic: Rise and Spread of Islam   T.ANAS BABU Assistant Professor of History  Hajee Karutha Rowther Howdia College Uthamapalayam Tamil Nadu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Muslim Women Culture in Kerala: A Study on Dress Code </dc:title>
  <dc:creator>anas</dc:creator>
  <cp:lastModifiedBy>Windows User</cp:lastModifiedBy>
  <cp:revision>631</cp:revision>
  <dcterms:created xsi:type="dcterms:W3CDTF">2015-01-18T15:48:14Z</dcterms:created>
  <dcterms:modified xsi:type="dcterms:W3CDTF">2020-10-24T19:11:41Z</dcterms:modified>
</cp:coreProperties>
</file>