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93" r:id="rId3"/>
    <p:sldId id="294" r:id="rId4"/>
    <p:sldId id="295" r:id="rId5"/>
    <p:sldId id="299" r:id="rId6"/>
    <p:sldId id="300" r:id="rId7"/>
    <p:sldId id="302" r:id="rId8"/>
    <p:sldId id="303" r:id="rId9"/>
    <p:sldId id="304" r:id="rId10"/>
    <p:sldId id="305" r:id="rId11"/>
    <p:sldId id="306" r:id="rId12"/>
    <p:sldId id="308" r:id="rId13"/>
    <p:sldId id="30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50" d="100"/>
          <a:sy n="50" d="100"/>
        </p:scale>
        <p:origin x="-1500" y="-59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9EA97C-824F-4C3E-B0CC-9D6974037F04}" type="doc">
      <dgm:prSet loTypeId="urn:microsoft.com/office/officeart/2005/8/layout/default" loCatId="list" qsTypeId="urn:microsoft.com/office/officeart/2005/8/quickstyle/3d5" qsCatId="3D" csTypeId="urn:microsoft.com/office/officeart/2005/8/colors/accent3_2" csCatId="accent3" phldr="1"/>
      <dgm:spPr/>
      <dgm:t>
        <a:bodyPr/>
        <a:lstStyle/>
        <a:p>
          <a:endParaRPr lang="en-US"/>
        </a:p>
      </dgm:t>
    </dgm:pt>
    <dgm:pt modelId="{FFB4453A-3AD5-44F6-826C-1D5EF2A5DA49}">
      <dgm:prSet phldrT="[Text]"/>
      <dgm:spPr/>
      <dgm:t>
        <a:bodyPr/>
        <a:lstStyle/>
        <a:p>
          <a:r>
            <a:rPr lang="en-US" dirty="0" smtClean="0">
              <a:solidFill>
                <a:schemeClr val="tx1"/>
              </a:solidFill>
            </a:rPr>
            <a:t>Political History</a:t>
          </a:r>
          <a:endParaRPr lang="en-US" dirty="0">
            <a:solidFill>
              <a:schemeClr val="tx1"/>
            </a:solidFill>
          </a:endParaRPr>
        </a:p>
      </dgm:t>
    </dgm:pt>
    <dgm:pt modelId="{B9AF9A53-38C5-4D51-8304-68FB9DED1D60}" type="parTrans" cxnId="{9A5D7F5C-3FAD-4534-A8F1-E77B595B7063}">
      <dgm:prSet/>
      <dgm:spPr/>
      <dgm:t>
        <a:bodyPr/>
        <a:lstStyle/>
        <a:p>
          <a:endParaRPr lang="en-US"/>
        </a:p>
      </dgm:t>
    </dgm:pt>
    <dgm:pt modelId="{2BF9F458-8EC0-455E-98E1-71F6AC3AED95}" type="sibTrans" cxnId="{9A5D7F5C-3FAD-4534-A8F1-E77B595B7063}">
      <dgm:prSet/>
      <dgm:spPr/>
      <dgm:t>
        <a:bodyPr/>
        <a:lstStyle/>
        <a:p>
          <a:endParaRPr lang="en-US"/>
        </a:p>
      </dgm:t>
    </dgm:pt>
    <dgm:pt modelId="{0A289B1F-582E-4F69-BFA5-08B9F65ECF0B}">
      <dgm:prSet phldrT="[Text]"/>
      <dgm:spPr/>
      <dgm:t>
        <a:bodyPr/>
        <a:lstStyle/>
        <a:p>
          <a:r>
            <a:rPr lang="en-US" dirty="0" smtClean="0">
              <a:solidFill>
                <a:schemeClr val="tx1"/>
              </a:solidFill>
            </a:rPr>
            <a:t>Social History</a:t>
          </a:r>
          <a:endParaRPr lang="en-US" dirty="0">
            <a:solidFill>
              <a:schemeClr val="tx1"/>
            </a:solidFill>
          </a:endParaRPr>
        </a:p>
      </dgm:t>
    </dgm:pt>
    <dgm:pt modelId="{42AD0D10-D638-4E3F-9DC3-D264B76159E4}" type="parTrans" cxnId="{45D86091-3690-4B9C-BA73-A7E1BBCB057C}">
      <dgm:prSet/>
      <dgm:spPr/>
      <dgm:t>
        <a:bodyPr/>
        <a:lstStyle/>
        <a:p>
          <a:endParaRPr lang="en-US"/>
        </a:p>
      </dgm:t>
    </dgm:pt>
    <dgm:pt modelId="{98E3D3A3-B87F-4247-A5BC-769293517CB7}" type="sibTrans" cxnId="{45D86091-3690-4B9C-BA73-A7E1BBCB057C}">
      <dgm:prSet/>
      <dgm:spPr/>
      <dgm:t>
        <a:bodyPr/>
        <a:lstStyle/>
        <a:p>
          <a:endParaRPr lang="en-US"/>
        </a:p>
      </dgm:t>
    </dgm:pt>
    <dgm:pt modelId="{466C2AA4-A9D5-4499-91C1-F02C7522093D}">
      <dgm:prSet phldrT="[Text]"/>
      <dgm:spPr/>
      <dgm:t>
        <a:bodyPr/>
        <a:lstStyle/>
        <a:p>
          <a:r>
            <a:rPr lang="en-US" dirty="0" smtClean="0">
              <a:solidFill>
                <a:schemeClr val="tx1"/>
              </a:solidFill>
            </a:rPr>
            <a:t>Economic History</a:t>
          </a:r>
          <a:endParaRPr lang="en-US" dirty="0">
            <a:solidFill>
              <a:schemeClr val="tx1"/>
            </a:solidFill>
          </a:endParaRPr>
        </a:p>
      </dgm:t>
    </dgm:pt>
    <dgm:pt modelId="{206BD02F-A17D-4301-93C4-595A674888B2}" type="parTrans" cxnId="{2AE29980-DFE8-4F43-A182-3BD37FC2A88B}">
      <dgm:prSet/>
      <dgm:spPr/>
      <dgm:t>
        <a:bodyPr/>
        <a:lstStyle/>
        <a:p>
          <a:endParaRPr lang="en-US"/>
        </a:p>
      </dgm:t>
    </dgm:pt>
    <dgm:pt modelId="{D55CAD7D-1A50-42E2-B088-1DFCB0DD52EE}" type="sibTrans" cxnId="{2AE29980-DFE8-4F43-A182-3BD37FC2A88B}">
      <dgm:prSet/>
      <dgm:spPr/>
      <dgm:t>
        <a:bodyPr/>
        <a:lstStyle/>
        <a:p>
          <a:endParaRPr lang="en-US"/>
        </a:p>
      </dgm:t>
    </dgm:pt>
    <dgm:pt modelId="{A7E19AD2-2F77-4808-BADD-75AF641A8B5E}">
      <dgm:prSet phldrT="[Text]"/>
      <dgm:spPr/>
      <dgm:t>
        <a:bodyPr/>
        <a:lstStyle/>
        <a:p>
          <a:r>
            <a:rPr lang="en-US" dirty="0" smtClean="0">
              <a:solidFill>
                <a:schemeClr val="tx1"/>
              </a:solidFill>
            </a:rPr>
            <a:t>Cultural History</a:t>
          </a:r>
          <a:endParaRPr lang="en-US" dirty="0">
            <a:solidFill>
              <a:schemeClr val="tx1"/>
            </a:solidFill>
          </a:endParaRPr>
        </a:p>
      </dgm:t>
    </dgm:pt>
    <dgm:pt modelId="{4D518040-131E-453A-ACB0-D27B04ACE1D7}" type="parTrans" cxnId="{3B4A9000-84F5-4228-8EF0-2D5283012B3D}">
      <dgm:prSet/>
      <dgm:spPr/>
      <dgm:t>
        <a:bodyPr/>
        <a:lstStyle/>
        <a:p>
          <a:endParaRPr lang="en-US"/>
        </a:p>
      </dgm:t>
    </dgm:pt>
    <dgm:pt modelId="{DEB5B1E6-6A8F-4922-BFE7-A9821753C9CE}" type="sibTrans" cxnId="{3B4A9000-84F5-4228-8EF0-2D5283012B3D}">
      <dgm:prSet/>
      <dgm:spPr/>
      <dgm:t>
        <a:bodyPr/>
        <a:lstStyle/>
        <a:p>
          <a:endParaRPr lang="en-US"/>
        </a:p>
      </dgm:t>
    </dgm:pt>
    <dgm:pt modelId="{860CB95F-7803-4093-A1EB-032E5D6CD94A}">
      <dgm:prSet phldrT="[Text]"/>
      <dgm:spPr/>
      <dgm:t>
        <a:bodyPr/>
        <a:lstStyle/>
        <a:p>
          <a:r>
            <a:rPr lang="en-US" dirty="0" smtClean="0">
              <a:solidFill>
                <a:schemeClr val="tx1"/>
              </a:solidFill>
            </a:rPr>
            <a:t>Kinds of History</a:t>
          </a:r>
          <a:endParaRPr lang="en-US" dirty="0">
            <a:solidFill>
              <a:schemeClr val="tx1"/>
            </a:solidFill>
          </a:endParaRPr>
        </a:p>
      </dgm:t>
    </dgm:pt>
    <dgm:pt modelId="{2A52C97F-4A55-4CB8-96E5-5261A28951F0}" type="parTrans" cxnId="{D7502A0F-17D7-4BC6-8A33-A1B463E476A6}">
      <dgm:prSet/>
      <dgm:spPr/>
      <dgm:t>
        <a:bodyPr/>
        <a:lstStyle/>
        <a:p>
          <a:endParaRPr lang="en-US"/>
        </a:p>
      </dgm:t>
    </dgm:pt>
    <dgm:pt modelId="{518F89EA-5207-4D45-870E-661DF309262D}" type="sibTrans" cxnId="{D7502A0F-17D7-4BC6-8A33-A1B463E476A6}">
      <dgm:prSet/>
      <dgm:spPr/>
      <dgm:t>
        <a:bodyPr/>
        <a:lstStyle/>
        <a:p>
          <a:endParaRPr lang="en-US"/>
        </a:p>
      </dgm:t>
    </dgm:pt>
    <dgm:pt modelId="{3774345A-808D-41C7-889D-213F07C9AD5D}">
      <dgm:prSet phldrT="[Text]"/>
      <dgm:spPr/>
      <dgm:t>
        <a:bodyPr/>
        <a:lstStyle/>
        <a:p>
          <a:r>
            <a:rPr lang="en-US" dirty="0" smtClean="0">
              <a:solidFill>
                <a:schemeClr val="tx1"/>
              </a:solidFill>
            </a:rPr>
            <a:t>Local</a:t>
          </a:r>
          <a:r>
            <a:rPr lang="en-US" baseline="0" dirty="0" smtClean="0">
              <a:solidFill>
                <a:schemeClr val="tx1"/>
              </a:solidFill>
            </a:rPr>
            <a:t> History</a:t>
          </a:r>
          <a:endParaRPr lang="en-US" dirty="0">
            <a:solidFill>
              <a:schemeClr val="tx1"/>
            </a:solidFill>
          </a:endParaRPr>
        </a:p>
      </dgm:t>
    </dgm:pt>
    <dgm:pt modelId="{CE6D071B-6AA2-4DA7-9B05-1D516DB39C91}" type="parTrans" cxnId="{930640A0-B5E6-4A4B-9AEB-57110F4D1A8B}">
      <dgm:prSet/>
      <dgm:spPr/>
      <dgm:t>
        <a:bodyPr/>
        <a:lstStyle/>
        <a:p>
          <a:endParaRPr lang="en-US"/>
        </a:p>
      </dgm:t>
    </dgm:pt>
    <dgm:pt modelId="{12491428-0E8E-48ED-B6FE-A2DC665B8DA0}" type="sibTrans" cxnId="{930640A0-B5E6-4A4B-9AEB-57110F4D1A8B}">
      <dgm:prSet/>
      <dgm:spPr/>
      <dgm:t>
        <a:bodyPr/>
        <a:lstStyle/>
        <a:p>
          <a:endParaRPr lang="en-US"/>
        </a:p>
      </dgm:t>
    </dgm:pt>
    <dgm:pt modelId="{5453F46A-2CC2-4A2E-A9D3-290118336BBC}" type="pres">
      <dgm:prSet presAssocID="{D79EA97C-824F-4C3E-B0CC-9D6974037F04}" presName="diagram" presStyleCnt="0">
        <dgm:presLayoutVars>
          <dgm:dir/>
          <dgm:resizeHandles val="exact"/>
        </dgm:presLayoutVars>
      </dgm:prSet>
      <dgm:spPr/>
      <dgm:t>
        <a:bodyPr/>
        <a:lstStyle/>
        <a:p>
          <a:endParaRPr lang="en-US"/>
        </a:p>
      </dgm:t>
    </dgm:pt>
    <dgm:pt modelId="{4411A393-0EA9-4D10-937B-17F4C875506E}" type="pres">
      <dgm:prSet presAssocID="{FFB4453A-3AD5-44F6-826C-1D5EF2A5DA49}" presName="node" presStyleLbl="node1" presStyleIdx="0" presStyleCnt="6" custLinFactNeighborX="-58325" custLinFactNeighborY="2781">
        <dgm:presLayoutVars>
          <dgm:bulletEnabled val="1"/>
        </dgm:presLayoutVars>
      </dgm:prSet>
      <dgm:spPr/>
      <dgm:t>
        <a:bodyPr/>
        <a:lstStyle/>
        <a:p>
          <a:endParaRPr lang="en-US"/>
        </a:p>
      </dgm:t>
    </dgm:pt>
    <dgm:pt modelId="{D031B23C-8DF7-4AE4-AE7C-547CBB9133BB}" type="pres">
      <dgm:prSet presAssocID="{2BF9F458-8EC0-455E-98E1-71F6AC3AED95}" presName="sibTrans" presStyleCnt="0"/>
      <dgm:spPr/>
    </dgm:pt>
    <dgm:pt modelId="{8B1B1611-6A9E-4FE6-90E0-7A426F6F9280}" type="pres">
      <dgm:prSet presAssocID="{0A289B1F-582E-4F69-BFA5-08B9F65ECF0B}" presName="node" presStyleLbl="node1" presStyleIdx="1" presStyleCnt="6" custLinFactNeighborX="59489" custLinFactNeighborY="-15983">
        <dgm:presLayoutVars>
          <dgm:bulletEnabled val="1"/>
        </dgm:presLayoutVars>
      </dgm:prSet>
      <dgm:spPr/>
      <dgm:t>
        <a:bodyPr/>
        <a:lstStyle/>
        <a:p>
          <a:endParaRPr lang="en-US"/>
        </a:p>
      </dgm:t>
    </dgm:pt>
    <dgm:pt modelId="{7016B9DC-4C54-4E0C-9558-ED32DA0D7319}" type="pres">
      <dgm:prSet presAssocID="{98E3D3A3-B87F-4247-A5BC-769293517CB7}" presName="sibTrans" presStyleCnt="0"/>
      <dgm:spPr/>
    </dgm:pt>
    <dgm:pt modelId="{21BEF62E-33EE-493A-BD06-C987B372355F}" type="pres">
      <dgm:prSet presAssocID="{466C2AA4-A9D5-4499-91C1-F02C7522093D}" presName="node" presStyleLbl="node1" presStyleIdx="2" presStyleCnt="6" custLinFactNeighborX="-44558" custLinFactNeighborY="-3476">
        <dgm:presLayoutVars>
          <dgm:bulletEnabled val="1"/>
        </dgm:presLayoutVars>
      </dgm:prSet>
      <dgm:spPr/>
      <dgm:t>
        <a:bodyPr/>
        <a:lstStyle/>
        <a:p>
          <a:endParaRPr lang="en-US"/>
        </a:p>
      </dgm:t>
    </dgm:pt>
    <dgm:pt modelId="{FEAE9D65-F71F-4E54-A74D-F2F8FEBE89C2}" type="pres">
      <dgm:prSet presAssocID="{D55CAD7D-1A50-42E2-B088-1DFCB0DD52EE}" presName="sibTrans" presStyleCnt="0"/>
      <dgm:spPr/>
    </dgm:pt>
    <dgm:pt modelId="{8A5CE109-7332-45AA-A43C-2585B90C998A}" type="pres">
      <dgm:prSet presAssocID="{A7E19AD2-2F77-4808-BADD-75AF641A8B5E}" presName="node" presStyleLbl="node1" presStyleIdx="3" presStyleCnt="6" custLinFactY="16718" custLinFactNeighborX="48313" custLinFactNeighborY="100000">
        <dgm:presLayoutVars>
          <dgm:bulletEnabled val="1"/>
        </dgm:presLayoutVars>
      </dgm:prSet>
      <dgm:spPr/>
      <dgm:t>
        <a:bodyPr/>
        <a:lstStyle/>
        <a:p>
          <a:endParaRPr lang="en-US"/>
        </a:p>
      </dgm:t>
    </dgm:pt>
    <dgm:pt modelId="{6BEF8CD0-F909-4639-A3BD-536430A88C5D}" type="pres">
      <dgm:prSet presAssocID="{DEB5B1E6-6A8F-4922-BFE7-A9821753C9CE}" presName="sibTrans" presStyleCnt="0"/>
      <dgm:spPr/>
    </dgm:pt>
    <dgm:pt modelId="{3B8FE997-9105-46BB-A191-BA37787480E5}" type="pres">
      <dgm:prSet presAssocID="{860CB95F-7803-4093-A1EB-032E5D6CD94A}" presName="node" presStyleLbl="node1" presStyleIdx="4" presStyleCnt="6" custLinFactY="-5679" custLinFactNeighborX="66327" custLinFactNeighborY="-100000">
        <dgm:presLayoutVars>
          <dgm:bulletEnabled val="1"/>
        </dgm:presLayoutVars>
      </dgm:prSet>
      <dgm:spPr/>
      <dgm:t>
        <a:bodyPr/>
        <a:lstStyle/>
        <a:p>
          <a:endParaRPr lang="en-US"/>
        </a:p>
      </dgm:t>
    </dgm:pt>
    <dgm:pt modelId="{770B0400-7342-477D-977E-2A671EAB8ECD}" type="pres">
      <dgm:prSet presAssocID="{518F89EA-5207-4D45-870E-661DF309262D}" presName="sibTrans" presStyleCnt="0"/>
      <dgm:spPr/>
    </dgm:pt>
    <dgm:pt modelId="{936A77E1-C939-4E5F-9523-E052F0B8A5A8}" type="pres">
      <dgm:prSet presAssocID="{3774345A-808D-41C7-889D-213F07C9AD5D}" presName="node" presStyleLbl="node1" presStyleIdx="5" presStyleCnt="6" custLinFactX="-55810" custLinFactNeighborX="-100000" custLinFactNeighborY="11175">
        <dgm:presLayoutVars>
          <dgm:bulletEnabled val="1"/>
        </dgm:presLayoutVars>
      </dgm:prSet>
      <dgm:spPr/>
      <dgm:t>
        <a:bodyPr/>
        <a:lstStyle/>
        <a:p>
          <a:endParaRPr lang="en-US"/>
        </a:p>
      </dgm:t>
    </dgm:pt>
  </dgm:ptLst>
  <dgm:cxnLst>
    <dgm:cxn modelId="{3B4A9000-84F5-4228-8EF0-2D5283012B3D}" srcId="{D79EA97C-824F-4C3E-B0CC-9D6974037F04}" destId="{A7E19AD2-2F77-4808-BADD-75AF641A8B5E}" srcOrd="3" destOrd="0" parTransId="{4D518040-131E-453A-ACB0-D27B04ACE1D7}" sibTransId="{DEB5B1E6-6A8F-4922-BFE7-A9821753C9CE}"/>
    <dgm:cxn modelId="{5342D31E-2B19-4829-BA9A-7DFE96A9B8E2}" type="presOf" srcId="{3774345A-808D-41C7-889D-213F07C9AD5D}" destId="{936A77E1-C939-4E5F-9523-E052F0B8A5A8}" srcOrd="0" destOrd="0" presId="urn:microsoft.com/office/officeart/2005/8/layout/default"/>
    <dgm:cxn modelId="{18D2FB5D-AB39-42F4-B125-58B84BA2F65A}" type="presOf" srcId="{FFB4453A-3AD5-44F6-826C-1D5EF2A5DA49}" destId="{4411A393-0EA9-4D10-937B-17F4C875506E}" srcOrd="0" destOrd="0" presId="urn:microsoft.com/office/officeart/2005/8/layout/default"/>
    <dgm:cxn modelId="{930640A0-B5E6-4A4B-9AEB-57110F4D1A8B}" srcId="{D79EA97C-824F-4C3E-B0CC-9D6974037F04}" destId="{3774345A-808D-41C7-889D-213F07C9AD5D}" srcOrd="5" destOrd="0" parTransId="{CE6D071B-6AA2-4DA7-9B05-1D516DB39C91}" sibTransId="{12491428-0E8E-48ED-B6FE-A2DC665B8DA0}"/>
    <dgm:cxn modelId="{2AE29980-DFE8-4F43-A182-3BD37FC2A88B}" srcId="{D79EA97C-824F-4C3E-B0CC-9D6974037F04}" destId="{466C2AA4-A9D5-4499-91C1-F02C7522093D}" srcOrd="2" destOrd="0" parTransId="{206BD02F-A17D-4301-93C4-595A674888B2}" sibTransId="{D55CAD7D-1A50-42E2-B088-1DFCB0DD52EE}"/>
    <dgm:cxn modelId="{A029FDAB-6A33-4693-B1A2-F00EF4473F2F}" type="presOf" srcId="{A7E19AD2-2F77-4808-BADD-75AF641A8B5E}" destId="{8A5CE109-7332-45AA-A43C-2585B90C998A}" srcOrd="0" destOrd="0" presId="urn:microsoft.com/office/officeart/2005/8/layout/default"/>
    <dgm:cxn modelId="{45D86091-3690-4B9C-BA73-A7E1BBCB057C}" srcId="{D79EA97C-824F-4C3E-B0CC-9D6974037F04}" destId="{0A289B1F-582E-4F69-BFA5-08B9F65ECF0B}" srcOrd="1" destOrd="0" parTransId="{42AD0D10-D638-4E3F-9DC3-D264B76159E4}" sibTransId="{98E3D3A3-B87F-4247-A5BC-769293517CB7}"/>
    <dgm:cxn modelId="{69959816-762B-4FFD-989A-43F472E87A06}" type="presOf" srcId="{466C2AA4-A9D5-4499-91C1-F02C7522093D}" destId="{21BEF62E-33EE-493A-BD06-C987B372355F}" srcOrd="0" destOrd="0" presId="urn:microsoft.com/office/officeart/2005/8/layout/default"/>
    <dgm:cxn modelId="{31A097B3-774D-4409-A6EF-F78246474FCF}" type="presOf" srcId="{860CB95F-7803-4093-A1EB-032E5D6CD94A}" destId="{3B8FE997-9105-46BB-A191-BA37787480E5}" srcOrd="0" destOrd="0" presId="urn:microsoft.com/office/officeart/2005/8/layout/default"/>
    <dgm:cxn modelId="{51E4BD3F-A01D-4CDB-A9DE-BC10AD24352F}" type="presOf" srcId="{D79EA97C-824F-4C3E-B0CC-9D6974037F04}" destId="{5453F46A-2CC2-4A2E-A9D3-290118336BBC}" srcOrd="0" destOrd="0" presId="urn:microsoft.com/office/officeart/2005/8/layout/default"/>
    <dgm:cxn modelId="{59375D52-A1FC-48F2-871A-E01D9B9BB642}" type="presOf" srcId="{0A289B1F-582E-4F69-BFA5-08B9F65ECF0B}" destId="{8B1B1611-6A9E-4FE6-90E0-7A426F6F9280}" srcOrd="0" destOrd="0" presId="urn:microsoft.com/office/officeart/2005/8/layout/default"/>
    <dgm:cxn modelId="{9A5D7F5C-3FAD-4534-A8F1-E77B595B7063}" srcId="{D79EA97C-824F-4C3E-B0CC-9D6974037F04}" destId="{FFB4453A-3AD5-44F6-826C-1D5EF2A5DA49}" srcOrd="0" destOrd="0" parTransId="{B9AF9A53-38C5-4D51-8304-68FB9DED1D60}" sibTransId="{2BF9F458-8EC0-455E-98E1-71F6AC3AED95}"/>
    <dgm:cxn modelId="{D7502A0F-17D7-4BC6-8A33-A1B463E476A6}" srcId="{D79EA97C-824F-4C3E-B0CC-9D6974037F04}" destId="{860CB95F-7803-4093-A1EB-032E5D6CD94A}" srcOrd="4" destOrd="0" parTransId="{2A52C97F-4A55-4CB8-96E5-5261A28951F0}" sibTransId="{518F89EA-5207-4D45-870E-661DF309262D}"/>
    <dgm:cxn modelId="{F9E0DD09-D929-4D95-83B1-CD35BD637B7F}" type="presParOf" srcId="{5453F46A-2CC2-4A2E-A9D3-290118336BBC}" destId="{4411A393-0EA9-4D10-937B-17F4C875506E}" srcOrd="0" destOrd="0" presId="urn:microsoft.com/office/officeart/2005/8/layout/default"/>
    <dgm:cxn modelId="{FB993064-2A68-46C0-B7E0-5A489DF681F0}" type="presParOf" srcId="{5453F46A-2CC2-4A2E-A9D3-290118336BBC}" destId="{D031B23C-8DF7-4AE4-AE7C-547CBB9133BB}" srcOrd="1" destOrd="0" presId="urn:microsoft.com/office/officeart/2005/8/layout/default"/>
    <dgm:cxn modelId="{780582A0-0EEA-47AE-941B-6DAA02432E88}" type="presParOf" srcId="{5453F46A-2CC2-4A2E-A9D3-290118336BBC}" destId="{8B1B1611-6A9E-4FE6-90E0-7A426F6F9280}" srcOrd="2" destOrd="0" presId="urn:microsoft.com/office/officeart/2005/8/layout/default"/>
    <dgm:cxn modelId="{51CF979B-632A-47EE-8A34-614FE9F607F0}" type="presParOf" srcId="{5453F46A-2CC2-4A2E-A9D3-290118336BBC}" destId="{7016B9DC-4C54-4E0C-9558-ED32DA0D7319}" srcOrd="3" destOrd="0" presId="urn:microsoft.com/office/officeart/2005/8/layout/default"/>
    <dgm:cxn modelId="{1C77B4F4-AF79-401C-B20E-06EB834B3F27}" type="presParOf" srcId="{5453F46A-2CC2-4A2E-A9D3-290118336BBC}" destId="{21BEF62E-33EE-493A-BD06-C987B372355F}" srcOrd="4" destOrd="0" presId="urn:microsoft.com/office/officeart/2005/8/layout/default"/>
    <dgm:cxn modelId="{6240BCFA-BC97-40C6-B833-D9AE9BAFB28E}" type="presParOf" srcId="{5453F46A-2CC2-4A2E-A9D3-290118336BBC}" destId="{FEAE9D65-F71F-4E54-A74D-F2F8FEBE89C2}" srcOrd="5" destOrd="0" presId="urn:microsoft.com/office/officeart/2005/8/layout/default"/>
    <dgm:cxn modelId="{CC3B5427-53A0-4670-993B-2C22A2FACE98}" type="presParOf" srcId="{5453F46A-2CC2-4A2E-A9D3-290118336BBC}" destId="{8A5CE109-7332-45AA-A43C-2585B90C998A}" srcOrd="6" destOrd="0" presId="urn:microsoft.com/office/officeart/2005/8/layout/default"/>
    <dgm:cxn modelId="{B6996C4B-2B35-4DBA-BC70-FAB9DD90606B}" type="presParOf" srcId="{5453F46A-2CC2-4A2E-A9D3-290118336BBC}" destId="{6BEF8CD0-F909-4639-A3BD-536430A88C5D}" srcOrd="7" destOrd="0" presId="urn:microsoft.com/office/officeart/2005/8/layout/default"/>
    <dgm:cxn modelId="{5EE6E64C-C0A7-44B3-97DE-456AC3077376}" type="presParOf" srcId="{5453F46A-2CC2-4A2E-A9D3-290118336BBC}" destId="{3B8FE997-9105-46BB-A191-BA37787480E5}" srcOrd="8" destOrd="0" presId="urn:microsoft.com/office/officeart/2005/8/layout/default"/>
    <dgm:cxn modelId="{97FA6277-2C27-4B0E-AC2D-A02EF4638C3D}" type="presParOf" srcId="{5453F46A-2CC2-4A2E-A9D3-290118336BBC}" destId="{770B0400-7342-477D-977E-2A671EAB8ECD}" srcOrd="9" destOrd="0" presId="urn:microsoft.com/office/officeart/2005/8/layout/default"/>
    <dgm:cxn modelId="{A940AA93-974D-4AE2-B79B-D72F349E91CE}" type="presParOf" srcId="{5453F46A-2CC2-4A2E-A9D3-290118336BBC}" destId="{936A77E1-C939-4E5F-9523-E052F0B8A5A8}" srcOrd="10"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11B0E5-70F9-4826-AA51-3FD156705F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879DE79F-FFE8-4073-B851-28493EDB5F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4325662-74D7-42D1-9CB9-E08D35116435}"/>
              </a:ext>
            </a:extLst>
          </p:cNvPr>
          <p:cNvSpPr>
            <a:spLocks noGrp="1"/>
          </p:cNvSpPr>
          <p:nvPr>
            <p:ph type="dt" sz="half" idx="10"/>
          </p:nvPr>
        </p:nvSpPr>
        <p:spPr/>
        <p:txBody>
          <a:bodyPr/>
          <a:lstStyle/>
          <a:p>
            <a:fld id="{2D9D12AA-B2AE-4852-83B0-6252FEBEA64A}" type="datetimeFigureOut">
              <a:rPr lang="en-US" smtClean="0"/>
              <a:pPr/>
              <a:t>10/25/2020</a:t>
            </a:fld>
            <a:endParaRPr lang="en-US"/>
          </a:p>
        </p:txBody>
      </p:sp>
      <p:sp>
        <p:nvSpPr>
          <p:cNvPr id="5" name="Footer Placeholder 4">
            <a:extLst>
              <a:ext uri="{FF2B5EF4-FFF2-40B4-BE49-F238E27FC236}">
                <a16:creationId xmlns:a16="http://schemas.microsoft.com/office/drawing/2014/main" xmlns="" id="{FA5C5B8D-E894-46C6-AC2F-1E041D87F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3606893-7A3E-4143-8DDB-11B6E4330DAA}"/>
              </a:ext>
            </a:extLst>
          </p:cNvPr>
          <p:cNvSpPr>
            <a:spLocks noGrp="1"/>
          </p:cNvSpPr>
          <p:nvPr>
            <p:ph type="sldNum" sz="quarter" idx="12"/>
          </p:nvPr>
        </p:nvSpPr>
        <p:spPr/>
        <p:txBody>
          <a:bodyPr/>
          <a:lstStyle/>
          <a:p>
            <a:fld id="{FD919247-911B-4A01-AF95-80AAF99B5180}" type="slidenum">
              <a:rPr lang="en-US" smtClean="0"/>
              <a:pPr/>
              <a:t>‹#›</a:t>
            </a:fld>
            <a:endParaRPr lang="en-US"/>
          </a:p>
        </p:txBody>
      </p:sp>
    </p:spTree>
    <p:extLst>
      <p:ext uri="{BB962C8B-B14F-4D97-AF65-F5344CB8AC3E}">
        <p14:creationId xmlns:p14="http://schemas.microsoft.com/office/powerpoint/2010/main" xmlns="" val="2469462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D35BC9-4A2D-48CD-9ABE-E90607ED65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399201C-45D1-46EA-B02C-497634DABF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93615D6-A56D-4464-A569-DFA589C75C13}"/>
              </a:ext>
            </a:extLst>
          </p:cNvPr>
          <p:cNvSpPr>
            <a:spLocks noGrp="1"/>
          </p:cNvSpPr>
          <p:nvPr>
            <p:ph type="dt" sz="half" idx="10"/>
          </p:nvPr>
        </p:nvSpPr>
        <p:spPr/>
        <p:txBody>
          <a:bodyPr/>
          <a:lstStyle/>
          <a:p>
            <a:fld id="{2D9D12AA-B2AE-4852-83B0-6252FEBEA64A}" type="datetimeFigureOut">
              <a:rPr lang="en-US" smtClean="0"/>
              <a:pPr/>
              <a:t>10/25/2020</a:t>
            </a:fld>
            <a:endParaRPr lang="en-US"/>
          </a:p>
        </p:txBody>
      </p:sp>
      <p:sp>
        <p:nvSpPr>
          <p:cNvPr id="5" name="Footer Placeholder 4">
            <a:extLst>
              <a:ext uri="{FF2B5EF4-FFF2-40B4-BE49-F238E27FC236}">
                <a16:creationId xmlns:a16="http://schemas.microsoft.com/office/drawing/2014/main" xmlns="" id="{758B7AFE-1FD9-4889-9210-1926736A82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C274BD5-6165-45F4-8FDD-2E3AABC9B6CC}"/>
              </a:ext>
            </a:extLst>
          </p:cNvPr>
          <p:cNvSpPr>
            <a:spLocks noGrp="1"/>
          </p:cNvSpPr>
          <p:nvPr>
            <p:ph type="sldNum" sz="quarter" idx="12"/>
          </p:nvPr>
        </p:nvSpPr>
        <p:spPr/>
        <p:txBody>
          <a:bodyPr/>
          <a:lstStyle/>
          <a:p>
            <a:fld id="{FD919247-911B-4A01-AF95-80AAF99B5180}" type="slidenum">
              <a:rPr lang="en-US" smtClean="0"/>
              <a:pPr/>
              <a:t>‹#›</a:t>
            </a:fld>
            <a:endParaRPr lang="en-US"/>
          </a:p>
        </p:txBody>
      </p:sp>
    </p:spTree>
    <p:extLst>
      <p:ext uri="{BB962C8B-B14F-4D97-AF65-F5344CB8AC3E}">
        <p14:creationId xmlns:p14="http://schemas.microsoft.com/office/powerpoint/2010/main" xmlns="" val="768420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4EFCBB0-7D1F-4184-A060-319A5815033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609A0C2-9F7F-495D-A51F-1915BD12C1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D87EAF0-B49C-4D44-9B86-09EC31AAE827}"/>
              </a:ext>
            </a:extLst>
          </p:cNvPr>
          <p:cNvSpPr>
            <a:spLocks noGrp="1"/>
          </p:cNvSpPr>
          <p:nvPr>
            <p:ph type="dt" sz="half" idx="10"/>
          </p:nvPr>
        </p:nvSpPr>
        <p:spPr/>
        <p:txBody>
          <a:bodyPr/>
          <a:lstStyle/>
          <a:p>
            <a:fld id="{2D9D12AA-B2AE-4852-83B0-6252FEBEA64A}" type="datetimeFigureOut">
              <a:rPr lang="en-US" smtClean="0"/>
              <a:pPr/>
              <a:t>10/25/2020</a:t>
            </a:fld>
            <a:endParaRPr lang="en-US"/>
          </a:p>
        </p:txBody>
      </p:sp>
      <p:sp>
        <p:nvSpPr>
          <p:cNvPr id="5" name="Footer Placeholder 4">
            <a:extLst>
              <a:ext uri="{FF2B5EF4-FFF2-40B4-BE49-F238E27FC236}">
                <a16:creationId xmlns:a16="http://schemas.microsoft.com/office/drawing/2014/main" xmlns="" id="{A7145EDA-B047-49F8-89A5-45AD63EEDD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7FADD5E-2B79-43B0-AA55-71530C21995E}"/>
              </a:ext>
            </a:extLst>
          </p:cNvPr>
          <p:cNvSpPr>
            <a:spLocks noGrp="1"/>
          </p:cNvSpPr>
          <p:nvPr>
            <p:ph type="sldNum" sz="quarter" idx="12"/>
          </p:nvPr>
        </p:nvSpPr>
        <p:spPr/>
        <p:txBody>
          <a:bodyPr/>
          <a:lstStyle/>
          <a:p>
            <a:fld id="{FD919247-911B-4A01-AF95-80AAF99B5180}" type="slidenum">
              <a:rPr lang="en-US" smtClean="0"/>
              <a:pPr/>
              <a:t>‹#›</a:t>
            </a:fld>
            <a:endParaRPr lang="en-US"/>
          </a:p>
        </p:txBody>
      </p:sp>
    </p:spTree>
    <p:extLst>
      <p:ext uri="{BB962C8B-B14F-4D97-AF65-F5344CB8AC3E}">
        <p14:creationId xmlns:p14="http://schemas.microsoft.com/office/powerpoint/2010/main" xmlns="" val="354443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C87B83-D125-4F3E-A3BC-4A67F329EF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CD4A58D-E39F-4773-B46D-96071C9D18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ACD1EEF-D8EA-4B50-B5EC-188E7A763AFC}"/>
              </a:ext>
            </a:extLst>
          </p:cNvPr>
          <p:cNvSpPr>
            <a:spLocks noGrp="1"/>
          </p:cNvSpPr>
          <p:nvPr>
            <p:ph type="dt" sz="half" idx="10"/>
          </p:nvPr>
        </p:nvSpPr>
        <p:spPr/>
        <p:txBody>
          <a:bodyPr/>
          <a:lstStyle/>
          <a:p>
            <a:fld id="{2D9D12AA-B2AE-4852-83B0-6252FEBEA64A}" type="datetimeFigureOut">
              <a:rPr lang="en-US" smtClean="0"/>
              <a:pPr/>
              <a:t>10/25/2020</a:t>
            </a:fld>
            <a:endParaRPr lang="en-US"/>
          </a:p>
        </p:txBody>
      </p:sp>
      <p:sp>
        <p:nvSpPr>
          <p:cNvPr id="5" name="Footer Placeholder 4">
            <a:extLst>
              <a:ext uri="{FF2B5EF4-FFF2-40B4-BE49-F238E27FC236}">
                <a16:creationId xmlns:a16="http://schemas.microsoft.com/office/drawing/2014/main" xmlns="" id="{E04DB7A6-84AF-4EAC-A20A-FCAAC03203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01CFCB1-3A79-4E7A-AE41-CD774D2D4886}"/>
              </a:ext>
            </a:extLst>
          </p:cNvPr>
          <p:cNvSpPr>
            <a:spLocks noGrp="1"/>
          </p:cNvSpPr>
          <p:nvPr>
            <p:ph type="sldNum" sz="quarter" idx="12"/>
          </p:nvPr>
        </p:nvSpPr>
        <p:spPr/>
        <p:txBody>
          <a:bodyPr/>
          <a:lstStyle/>
          <a:p>
            <a:fld id="{FD919247-911B-4A01-AF95-80AAF99B5180}" type="slidenum">
              <a:rPr lang="en-US" smtClean="0"/>
              <a:pPr/>
              <a:t>‹#›</a:t>
            </a:fld>
            <a:endParaRPr lang="en-US"/>
          </a:p>
        </p:txBody>
      </p:sp>
    </p:spTree>
    <p:extLst>
      <p:ext uri="{BB962C8B-B14F-4D97-AF65-F5344CB8AC3E}">
        <p14:creationId xmlns:p14="http://schemas.microsoft.com/office/powerpoint/2010/main" xmlns="" val="546101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ACC4C3-D834-4B46-8CEA-2FC72F2060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8E059D51-49E1-4680-8113-20E9F3120F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103D36C-5641-4ED7-A91F-3F8D10840838}"/>
              </a:ext>
            </a:extLst>
          </p:cNvPr>
          <p:cNvSpPr>
            <a:spLocks noGrp="1"/>
          </p:cNvSpPr>
          <p:nvPr>
            <p:ph type="dt" sz="half" idx="10"/>
          </p:nvPr>
        </p:nvSpPr>
        <p:spPr/>
        <p:txBody>
          <a:bodyPr/>
          <a:lstStyle/>
          <a:p>
            <a:fld id="{2D9D12AA-B2AE-4852-83B0-6252FEBEA64A}" type="datetimeFigureOut">
              <a:rPr lang="en-US" smtClean="0"/>
              <a:pPr/>
              <a:t>10/25/2020</a:t>
            </a:fld>
            <a:endParaRPr lang="en-US"/>
          </a:p>
        </p:txBody>
      </p:sp>
      <p:sp>
        <p:nvSpPr>
          <p:cNvPr id="5" name="Footer Placeholder 4">
            <a:extLst>
              <a:ext uri="{FF2B5EF4-FFF2-40B4-BE49-F238E27FC236}">
                <a16:creationId xmlns:a16="http://schemas.microsoft.com/office/drawing/2014/main" xmlns="" id="{2F2D8B05-563C-4CCC-9201-0D78F328DA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D70997A-2AD7-4E66-A0BF-1256D397784F}"/>
              </a:ext>
            </a:extLst>
          </p:cNvPr>
          <p:cNvSpPr>
            <a:spLocks noGrp="1"/>
          </p:cNvSpPr>
          <p:nvPr>
            <p:ph type="sldNum" sz="quarter" idx="12"/>
          </p:nvPr>
        </p:nvSpPr>
        <p:spPr/>
        <p:txBody>
          <a:bodyPr/>
          <a:lstStyle/>
          <a:p>
            <a:fld id="{FD919247-911B-4A01-AF95-80AAF99B5180}" type="slidenum">
              <a:rPr lang="en-US" smtClean="0"/>
              <a:pPr/>
              <a:t>‹#›</a:t>
            </a:fld>
            <a:endParaRPr lang="en-US"/>
          </a:p>
        </p:txBody>
      </p:sp>
    </p:spTree>
    <p:extLst>
      <p:ext uri="{BB962C8B-B14F-4D97-AF65-F5344CB8AC3E}">
        <p14:creationId xmlns:p14="http://schemas.microsoft.com/office/powerpoint/2010/main" xmlns="" val="364768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1CBDBF-C470-4B89-AA39-61A33C0C64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E0B98A8-927B-4B44-9B24-1BE429B6F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19DC77C-9335-408E-9AFB-CBAC45407B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05A332F1-C921-47EF-8C06-C762C6861F11}"/>
              </a:ext>
            </a:extLst>
          </p:cNvPr>
          <p:cNvSpPr>
            <a:spLocks noGrp="1"/>
          </p:cNvSpPr>
          <p:nvPr>
            <p:ph type="dt" sz="half" idx="10"/>
          </p:nvPr>
        </p:nvSpPr>
        <p:spPr/>
        <p:txBody>
          <a:bodyPr/>
          <a:lstStyle/>
          <a:p>
            <a:fld id="{2D9D12AA-B2AE-4852-83B0-6252FEBEA64A}" type="datetimeFigureOut">
              <a:rPr lang="en-US" smtClean="0"/>
              <a:pPr/>
              <a:t>10/25/2020</a:t>
            </a:fld>
            <a:endParaRPr lang="en-US"/>
          </a:p>
        </p:txBody>
      </p:sp>
      <p:sp>
        <p:nvSpPr>
          <p:cNvPr id="6" name="Footer Placeholder 5">
            <a:extLst>
              <a:ext uri="{FF2B5EF4-FFF2-40B4-BE49-F238E27FC236}">
                <a16:creationId xmlns:a16="http://schemas.microsoft.com/office/drawing/2014/main" xmlns="" id="{F508D821-93FF-4E49-9D41-CB4E3AE140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57D789B-9338-4E92-8C03-08102705981E}"/>
              </a:ext>
            </a:extLst>
          </p:cNvPr>
          <p:cNvSpPr>
            <a:spLocks noGrp="1"/>
          </p:cNvSpPr>
          <p:nvPr>
            <p:ph type="sldNum" sz="quarter" idx="12"/>
          </p:nvPr>
        </p:nvSpPr>
        <p:spPr/>
        <p:txBody>
          <a:bodyPr/>
          <a:lstStyle/>
          <a:p>
            <a:fld id="{FD919247-911B-4A01-AF95-80AAF99B5180}" type="slidenum">
              <a:rPr lang="en-US" smtClean="0"/>
              <a:pPr/>
              <a:t>‹#›</a:t>
            </a:fld>
            <a:endParaRPr lang="en-US"/>
          </a:p>
        </p:txBody>
      </p:sp>
    </p:spTree>
    <p:extLst>
      <p:ext uri="{BB962C8B-B14F-4D97-AF65-F5344CB8AC3E}">
        <p14:creationId xmlns:p14="http://schemas.microsoft.com/office/powerpoint/2010/main" xmlns="" val="3356010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A0B9D5-4A89-4CC5-84BF-A896C5AEBD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B7D542B9-DA60-4118-B975-088B873F2E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31C0276-326F-4728-A63A-1CAE788A90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6F1AADA6-7069-43D8-8792-825F5405D1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5CAE191-9A9F-445D-8344-65F70913988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D655CC6-66B9-463C-8121-823039A1B2AE}"/>
              </a:ext>
            </a:extLst>
          </p:cNvPr>
          <p:cNvSpPr>
            <a:spLocks noGrp="1"/>
          </p:cNvSpPr>
          <p:nvPr>
            <p:ph type="dt" sz="half" idx="10"/>
          </p:nvPr>
        </p:nvSpPr>
        <p:spPr/>
        <p:txBody>
          <a:bodyPr/>
          <a:lstStyle/>
          <a:p>
            <a:fld id="{2D9D12AA-B2AE-4852-83B0-6252FEBEA64A}" type="datetimeFigureOut">
              <a:rPr lang="en-US" smtClean="0"/>
              <a:pPr/>
              <a:t>10/25/2020</a:t>
            </a:fld>
            <a:endParaRPr lang="en-US"/>
          </a:p>
        </p:txBody>
      </p:sp>
      <p:sp>
        <p:nvSpPr>
          <p:cNvPr id="8" name="Footer Placeholder 7">
            <a:extLst>
              <a:ext uri="{FF2B5EF4-FFF2-40B4-BE49-F238E27FC236}">
                <a16:creationId xmlns:a16="http://schemas.microsoft.com/office/drawing/2014/main" xmlns="" id="{62B536E6-EF90-41C8-9DDA-A100FAF7DA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2A3B6C0E-BB84-4786-8FC9-7254FE5E6C40}"/>
              </a:ext>
            </a:extLst>
          </p:cNvPr>
          <p:cNvSpPr>
            <a:spLocks noGrp="1"/>
          </p:cNvSpPr>
          <p:nvPr>
            <p:ph type="sldNum" sz="quarter" idx="12"/>
          </p:nvPr>
        </p:nvSpPr>
        <p:spPr/>
        <p:txBody>
          <a:bodyPr/>
          <a:lstStyle/>
          <a:p>
            <a:fld id="{FD919247-911B-4A01-AF95-80AAF99B5180}" type="slidenum">
              <a:rPr lang="en-US" smtClean="0"/>
              <a:pPr/>
              <a:t>‹#›</a:t>
            </a:fld>
            <a:endParaRPr lang="en-US"/>
          </a:p>
        </p:txBody>
      </p:sp>
    </p:spTree>
    <p:extLst>
      <p:ext uri="{BB962C8B-B14F-4D97-AF65-F5344CB8AC3E}">
        <p14:creationId xmlns:p14="http://schemas.microsoft.com/office/powerpoint/2010/main" xmlns="" val="2139696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99E860-0F59-40E4-95F3-E91C2CDA56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F0FA9D21-00C0-4D57-A821-EFB0E04483CE}"/>
              </a:ext>
            </a:extLst>
          </p:cNvPr>
          <p:cNvSpPr>
            <a:spLocks noGrp="1"/>
          </p:cNvSpPr>
          <p:nvPr>
            <p:ph type="dt" sz="half" idx="10"/>
          </p:nvPr>
        </p:nvSpPr>
        <p:spPr/>
        <p:txBody>
          <a:bodyPr/>
          <a:lstStyle/>
          <a:p>
            <a:fld id="{2D9D12AA-B2AE-4852-83B0-6252FEBEA64A}" type="datetimeFigureOut">
              <a:rPr lang="en-US" smtClean="0"/>
              <a:pPr/>
              <a:t>10/25/2020</a:t>
            </a:fld>
            <a:endParaRPr lang="en-US"/>
          </a:p>
        </p:txBody>
      </p:sp>
      <p:sp>
        <p:nvSpPr>
          <p:cNvPr id="4" name="Footer Placeholder 3">
            <a:extLst>
              <a:ext uri="{FF2B5EF4-FFF2-40B4-BE49-F238E27FC236}">
                <a16:creationId xmlns:a16="http://schemas.microsoft.com/office/drawing/2014/main" xmlns="" id="{28D8CDCA-6D7B-48D2-9E9A-05A2C7E7CF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A2B8B3F-F0F9-4FD1-A91F-862D6D203BA2}"/>
              </a:ext>
            </a:extLst>
          </p:cNvPr>
          <p:cNvSpPr>
            <a:spLocks noGrp="1"/>
          </p:cNvSpPr>
          <p:nvPr>
            <p:ph type="sldNum" sz="quarter" idx="12"/>
          </p:nvPr>
        </p:nvSpPr>
        <p:spPr/>
        <p:txBody>
          <a:bodyPr/>
          <a:lstStyle/>
          <a:p>
            <a:fld id="{FD919247-911B-4A01-AF95-80AAF99B5180}" type="slidenum">
              <a:rPr lang="en-US" smtClean="0"/>
              <a:pPr/>
              <a:t>‹#›</a:t>
            </a:fld>
            <a:endParaRPr lang="en-US"/>
          </a:p>
        </p:txBody>
      </p:sp>
    </p:spTree>
    <p:extLst>
      <p:ext uri="{BB962C8B-B14F-4D97-AF65-F5344CB8AC3E}">
        <p14:creationId xmlns:p14="http://schemas.microsoft.com/office/powerpoint/2010/main" xmlns="" val="3939418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02DBA2E-84C6-4084-BD36-E3AB61C14A47}"/>
              </a:ext>
            </a:extLst>
          </p:cNvPr>
          <p:cNvSpPr>
            <a:spLocks noGrp="1"/>
          </p:cNvSpPr>
          <p:nvPr>
            <p:ph type="dt" sz="half" idx="10"/>
          </p:nvPr>
        </p:nvSpPr>
        <p:spPr/>
        <p:txBody>
          <a:bodyPr/>
          <a:lstStyle/>
          <a:p>
            <a:fld id="{2D9D12AA-B2AE-4852-83B0-6252FEBEA64A}" type="datetimeFigureOut">
              <a:rPr lang="en-US" smtClean="0"/>
              <a:pPr/>
              <a:t>10/25/2020</a:t>
            </a:fld>
            <a:endParaRPr lang="en-US"/>
          </a:p>
        </p:txBody>
      </p:sp>
      <p:sp>
        <p:nvSpPr>
          <p:cNvPr id="3" name="Footer Placeholder 2">
            <a:extLst>
              <a:ext uri="{FF2B5EF4-FFF2-40B4-BE49-F238E27FC236}">
                <a16:creationId xmlns:a16="http://schemas.microsoft.com/office/drawing/2014/main" xmlns="" id="{CCF604D5-C9BD-42ED-985F-32DE22A529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FFA94C7D-EECC-4673-BC29-9A049A7602EE}"/>
              </a:ext>
            </a:extLst>
          </p:cNvPr>
          <p:cNvSpPr>
            <a:spLocks noGrp="1"/>
          </p:cNvSpPr>
          <p:nvPr>
            <p:ph type="sldNum" sz="quarter" idx="12"/>
          </p:nvPr>
        </p:nvSpPr>
        <p:spPr/>
        <p:txBody>
          <a:bodyPr/>
          <a:lstStyle/>
          <a:p>
            <a:fld id="{FD919247-911B-4A01-AF95-80AAF99B5180}" type="slidenum">
              <a:rPr lang="en-US" smtClean="0"/>
              <a:pPr/>
              <a:t>‹#›</a:t>
            </a:fld>
            <a:endParaRPr lang="en-US"/>
          </a:p>
        </p:txBody>
      </p:sp>
    </p:spTree>
    <p:extLst>
      <p:ext uri="{BB962C8B-B14F-4D97-AF65-F5344CB8AC3E}">
        <p14:creationId xmlns:p14="http://schemas.microsoft.com/office/powerpoint/2010/main" xmlns="" val="879984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9BD817-C28A-471E-B20F-EF94C3815D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297874FC-2F0C-4ACD-96DE-A7925F78E0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D3D1C62-1E70-4A33-A0CA-5695D811C2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9731ACC-0C51-4DE9-B440-62617D430B8B}"/>
              </a:ext>
            </a:extLst>
          </p:cNvPr>
          <p:cNvSpPr>
            <a:spLocks noGrp="1"/>
          </p:cNvSpPr>
          <p:nvPr>
            <p:ph type="dt" sz="half" idx="10"/>
          </p:nvPr>
        </p:nvSpPr>
        <p:spPr/>
        <p:txBody>
          <a:bodyPr/>
          <a:lstStyle/>
          <a:p>
            <a:fld id="{2D9D12AA-B2AE-4852-83B0-6252FEBEA64A}" type="datetimeFigureOut">
              <a:rPr lang="en-US" smtClean="0"/>
              <a:pPr/>
              <a:t>10/25/2020</a:t>
            </a:fld>
            <a:endParaRPr lang="en-US"/>
          </a:p>
        </p:txBody>
      </p:sp>
      <p:sp>
        <p:nvSpPr>
          <p:cNvPr id="6" name="Footer Placeholder 5">
            <a:extLst>
              <a:ext uri="{FF2B5EF4-FFF2-40B4-BE49-F238E27FC236}">
                <a16:creationId xmlns:a16="http://schemas.microsoft.com/office/drawing/2014/main" xmlns="" id="{CA9BF4DE-D45C-401F-A3A6-8C76985B24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8670D8B-49DC-48B3-8C91-9C4BBCBBAF24}"/>
              </a:ext>
            </a:extLst>
          </p:cNvPr>
          <p:cNvSpPr>
            <a:spLocks noGrp="1"/>
          </p:cNvSpPr>
          <p:nvPr>
            <p:ph type="sldNum" sz="quarter" idx="12"/>
          </p:nvPr>
        </p:nvSpPr>
        <p:spPr/>
        <p:txBody>
          <a:bodyPr/>
          <a:lstStyle/>
          <a:p>
            <a:fld id="{FD919247-911B-4A01-AF95-80AAF99B5180}" type="slidenum">
              <a:rPr lang="en-US" smtClean="0"/>
              <a:pPr/>
              <a:t>‹#›</a:t>
            </a:fld>
            <a:endParaRPr lang="en-US"/>
          </a:p>
        </p:txBody>
      </p:sp>
    </p:spTree>
    <p:extLst>
      <p:ext uri="{BB962C8B-B14F-4D97-AF65-F5344CB8AC3E}">
        <p14:creationId xmlns:p14="http://schemas.microsoft.com/office/powerpoint/2010/main" xmlns="" val="2468332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14CC7B-061B-472D-8FF8-FE0F92941C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16E3AB19-AAE3-42D7-B386-D3C5D7167C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B8576E4-3872-4587-BF99-FE802826AF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ADB74B1-7E7E-4262-9C33-A607F32329BF}"/>
              </a:ext>
            </a:extLst>
          </p:cNvPr>
          <p:cNvSpPr>
            <a:spLocks noGrp="1"/>
          </p:cNvSpPr>
          <p:nvPr>
            <p:ph type="dt" sz="half" idx="10"/>
          </p:nvPr>
        </p:nvSpPr>
        <p:spPr/>
        <p:txBody>
          <a:bodyPr/>
          <a:lstStyle/>
          <a:p>
            <a:fld id="{2D9D12AA-B2AE-4852-83B0-6252FEBEA64A}" type="datetimeFigureOut">
              <a:rPr lang="en-US" smtClean="0"/>
              <a:pPr/>
              <a:t>10/25/2020</a:t>
            </a:fld>
            <a:endParaRPr lang="en-US"/>
          </a:p>
        </p:txBody>
      </p:sp>
      <p:sp>
        <p:nvSpPr>
          <p:cNvPr id="6" name="Footer Placeholder 5">
            <a:extLst>
              <a:ext uri="{FF2B5EF4-FFF2-40B4-BE49-F238E27FC236}">
                <a16:creationId xmlns:a16="http://schemas.microsoft.com/office/drawing/2014/main" xmlns="" id="{4EC8759B-3E1F-46FF-B866-641083EC6C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1E19A05-CA56-46D0-9F9A-53CA68592201}"/>
              </a:ext>
            </a:extLst>
          </p:cNvPr>
          <p:cNvSpPr>
            <a:spLocks noGrp="1"/>
          </p:cNvSpPr>
          <p:nvPr>
            <p:ph type="sldNum" sz="quarter" idx="12"/>
          </p:nvPr>
        </p:nvSpPr>
        <p:spPr/>
        <p:txBody>
          <a:bodyPr/>
          <a:lstStyle/>
          <a:p>
            <a:fld id="{FD919247-911B-4A01-AF95-80AAF99B5180}" type="slidenum">
              <a:rPr lang="en-US" smtClean="0"/>
              <a:pPr/>
              <a:t>‹#›</a:t>
            </a:fld>
            <a:endParaRPr lang="en-US"/>
          </a:p>
        </p:txBody>
      </p:sp>
    </p:spTree>
    <p:extLst>
      <p:ext uri="{BB962C8B-B14F-4D97-AF65-F5344CB8AC3E}">
        <p14:creationId xmlns:p14="http://schemas.microsoft.com/office/powerpoint/2010/main" xmlns="" val="325811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74570FB-9598-4FCC-AFC3-9FDE412CE7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46800D96-F59D-484A-B273-0F61CCBC25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DC4FDC3-792C-497A-B958-E751CB8BDD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9D12AA-B2AE-4852-83B0-6252FEBEA64A}" type="datetimeFigureOut">
              <a:rPr lang="en-US" smtClean="0"/>
              <a:pPr/>
              <a:t>10/25/2020</a:t>
            </a:fld>
            <a:endParaRPr lang="en-US"/>
          </a:p>
        </p:txBody>
      </p:sp>
      <p:sp>
        <p:nvSpPr>
          <p:cNvPr id="5" name="Footer Placeholder 4">
            <a:extLst>
              <a:ext uri="{FF2B5EF4-FFF2-40B4-BE49-F238E27FC236}">
                <a16:creationId xmlns:a16="http://schemas.microsoft.com/office/drawing/2014/main" xmlns="" id="{861E8CF8-5075-4ECF-8AEB-3011DA3F2F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0FCD8CD9-7698-428E-819A-B25EA56353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919247-911B-4A01-AF95-80AAF99B5180}" type="slidenum">
              <a:rPr lang="en-US" smtClean="0"/>
              <a:pPr/>
              <a:t>‹#›</a:t>
            </a:fld>
            <a:endParaRPr lang="en-US"/>
          </a:p>
        </p:txBody>
      </p:sp>
    </p:spTree>
    <p:extLst>
      <p:ext uri="{BB962C8B-B14F-4D97-AF65-F5344CB8AC3E}">
        <p14:creationId xmlns:p14="http://schemas.microsoft.com/office/powerpoint/2010/main" xmlns="" val="2552984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BB19393-7AA0-4F45-AFA2-F326517D3608}"/>
              </a:ext>
            </a:extLst>
          </p:cNvPr>
          <p:cNvSpPr>
            <a:spLocks noGrp="1"/>
          </p:cNvSpPr>
          <p:nvPr>
            <p:ph idx="1"/>
          </p:nvPr>
        </p:nvSpPr>
        <p:spPr>
          <a:xfrm>
            <a:off x="1227908" y="428898"/>
            <a:ext cx="9444445" cy="6086202"/>
          </a:xfrm>
        </p:spPr>
        <p:txBody>
          <a:bodyPr>
            <a:normAutofit lnSpcReduction="10000"/>
          </a:bodyPr>
          <a:lstStyle/>
          <a:p>
            <a:pPr marL="0" indent="0">
              <a:buNone/>
            </a:pPr>
            <a:endParaRPr lang="en-US" dirty="0"/>
          </a:p>
          <a:p>
            <a:pPr marL="0" indent="0" algn="ctr">
              <a:buNone/>
            </a:pPr>
            <a:r>
              <a:rPr lang="en-US" sz="3200" b="1" dirty="0" smtClean="0">
                <a:solidFill>
                  <a:srgbClr val="002060"/>
                </a:solidFill>
              </a:rPr>
              <a:t>II-MA HISTORY</a:t>
            </a:r>
          </a:p>
          <a:p>
            <a:pPr marL="0" indent="0" algn="ctr">
              <a:buNone/>
            </a:pPr>
            <a:endParaRPr lang="en-US" sz="3200" b="1" dirty="0" smtClean="0">
              <a:solidFill>
                <a:srgbClr val="002060"/>
              </a:solidFill>
            </a:endParaRPr>
          </a:p>
          <a:p>
            <a:pPr marL="0" indent="0" algn="ctr">
              <a:buNone/>
            </a:pPr>
            <a:r>
              <a:rPr lang="en-US" sz="3200" b="1" dirty="0" smtClean="0">
                <a:solidFill>
                  <a:srgbClr val="002060"/>
                </a:solidFill>
                <a:latin typeface="Times New Roman" panose="02020603050405020304" pitchFamily="18" charset="0"/>
                <a:cs typeface="Times New Roman" panose="02020603050405020304" pitchFamily="18" charset="0"/>
              </a:rPr>
              <a:t>Course:  Theory </a:t>
            </a:r>
            <a:r>
              <a:rPr lang="en-US" sz="3200" b="1" dirty="0" smtClean="0">
                <a:solidFill>
                  <a:srgbClr val="002060"/>
                </a:solidFill>
                <a:latin typeface="Times New Roman" panose="02020603050405020304" pitchFamily="18" charset="0"/>
                <a:cs typeface="Times New Roman" panose="02020603050405020304" pitchFamily="18" charset="0"/>
              </a:rPr>
              <a:t>of History and Methods of Research.</a:t>
            </a:r>
          </a:p>
          <a:p>
            <a:pPr marL="0" indent="0" algn="ctr">
              <a:buNone/>
            </a:pPr>
            <a:r>
              <a:rPr lang="en-US" sz="3200" b="1" dirty="0" smtClean="0">
                <a:solidFill>
                  <a:srgbClr val="002060"/>
                </a:solidFill>
                <a:latin typeface="Times New Roman" panose="02020603050405020304" pitchFamily="18" charset="0"/>
                <a:cs typeface="Times New Roman" panose="02020603050405020304" pitchFamily="18" charset="0"/>
              </a:rPr>
              <a:t>         Course Code: 17PHIC3</a:t>
            </a:r>
          </a:p>
          <a:p>
            <a:pPr marL="0" indent="0" algn="ctr">
              <a:buNone/>
            </a:pPr>
            <a:endParaRPr lang="en-US" b="1" dirty="0" smtClean="0">
              <a:solidFill>
                <a:srgbClr val="002060"/>
              </a:solidFill>
              <a:latin typeface="Times New Roman" panose="02020603050405020304" pitchFamily="18" charset="0"/>
              <a:cs typeface="Times New Roman" panose="02020603050405020304" pitchFamily="18" charset="0"/>
            </a:endParaRPr>
          </a:p>
          <a:p>
            <a:pPr marL="0" indent="0" algn="ctr">
              <a:buNone/>
            </a:pPr>
            <a:r>
              <a:rPr lang="en-US" b="1" dirty="0" smtClean="0">
                <a:solidFill>
                  <a:srgbClr val="002060"/>
                </a:solidFill>
                <a:latin typeface="Times New Roman" panose="02020603050405020304" pitchFamily="18" charset="0"/>
                <a:cs typeface="Times New Roman" panose="02020603050405020304" pitchFamily="18" charset="0"/>
              </a:rPr>
              <a:t>Topic:</a:t>
            </a:r>
            <a:r>
              <a:rPr lang="en-US" dirty="0" smtClean="0">
                <a:solidFill>
                  <a:srgbClr val="002060"/>
                </a:solidFill>
                <a:latin typeface="Times New Roman" pitchFamily="18" charset="0"/>
                <a:cs typeface="Times New Roman" pitchFamily="18" charset="0"/>
              </a:rPr>
              <a:t> </a:t>
            </a:r>
            <a:r>
              <a:rPr lang="en-US" b="1" dirty="0" smtClean="0">
                <a:solidFill>
                  <a:srgbClr val="002060"/>
                </a:solidFill>
                <a:latin typeface="Times New Roman" pitchFamily="18" charset="0"/>
                <a:cs typeface="Times New Roman" pitchFamily="18" charset="0"/>
              </a:rPr>
              <a:t>DEFINITIONS OF HISTORY</a:t>
            </a:r>
            <a:endParaRPr lang="en-US" dirty="0" smtClean="0">
              <a:solidFill>
                <a:srgbClr val="002060"/>
              </a:solidFill>
              <a:latin typeface="Times New Roman" pitchFamily="18" charset="0"/>
              <a:cs typeface="Times New Roman" pitchFamily="18" charset="0"/>
            </a:endParaRPr>
          </a:p>
          <a:p>
            <a:pPr marL="0" indent="0" algn="ctr">
              <a:buNone/>
            </a:pPr>
            <a:r>
              <a:rPr lang="en-US" sz="1600" b="1" dirty="0" smtClean="0">
                <a:solidFill>
                  <a:srgbClr val="FF0000"/>
                </a:solidFill>
                <a:latin typeface="Times New Roman" panose="02020603050405020304" pitchFamily="18" charset="0"/>
                <a:cs typeface="Times New Roman" panose="02020603050405020304" pitchFamily="18" charset="0"/>
              </a:rPr>
              <a:t> </a:t>
            </a:r>
          </a:p>
          <a:p>
            <a:pPr marL="0" indent="0" algn="ctr">
              <a:buNone/>
            </a:pPr>
            <a:endParaRPr lang="en-US" sz="1600" b="1"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en-US" sz="1800" b="1" dirty="0" smtClean="0">
                <a:latin typeface="Times New Roman" panose="02020603050405020304" pitchFamily="18" charset="0"/>
                <a:cs typeface="Times New Roman" panose="02020603050405020304" pitchFamily="18" charset="0"/>
              </a:rPr>
              <a:t>T. ANAS BABU</a:t>
            </a:r>
          </a:p>
          <a:p>
            <a:pPr marL="0" indent="0" algn="ctr">
              <a:buNone/>
            </a:pPr>
            <a:r>
              <a:rPr lang="en-US" sz="1600" b="1" dirty="0" smtClean="0">
                <a:latin typeface="Times New Roman" panose="02020603050405020304" pitchFamily="18" charset="0"/>
                <a:cs typeface="Times New Roman" panose="02020603050405020304" pitchFamily="18" charset="0"/>
              </a:rPr>
              <a:t>     Assistant Professor Of History</a:t>
            </a:r>
          </a:p>
          <a:p>
            <a:pPr marL="0" indent="0" algn="ctr">
              <a:buNone/>
            </a:pPr>
            <a:r>
              <a:rPr lang="en-US" sz="1600" b="1" dirty="0" err="1" smtClean="0">
                <a:latin typeface="Times New Roman" panose="02020603050405020304" pitchFamily="18" charset="0"/>
                <a:cs typeface="Times New Roman" panose="02020603050405020304" pitchFamily="18" charset="0"/>
              </a:rPr>
              <a:t>Hajee</a:t>
            </a:r>
            <a:r>
              <a:rPr lang="en-US" sz="1600" b="1" dirty="0" smtClean="0">
                <a:latin typeface="Times New Roman" panose="02020603050405020304" pitchFamily="18" charset="0"/>
                <a:cs typeface="Times New Roman" panose="02020603050405020304" pitchFamily="18" charset="0"/>
              </a:rPr>
              <a:t> </a:t>
            </a:r>
            <a:r>
              <a:rPr lang="en-US" sz="1600" b="1" dirty="0" err="1" smtClean="0">
                <a:latin typeface="Times New Roman" panose="02020603050405020304" pitchFamily="18" charset="0"/>
                <a:cs typeface="Times New Roman" panose="02020603050405020304" pitchFamily="18" charset="0"/>
              </a:rPr>
              <a:t>Karutha</a:t>
            </a:r>
            <a:r>
              <a:rPr lang="en-US" sz="1600" b="1" dirty="0" smtClean="0">
                <a:latin typeface="Times New Roman" panose="02020603050405020304" pitchFamily="18" charset="0"/>
                <a:cs typeface="Times New Roman" panose="02020603050405020304" pitchFamily="18" charset="0"/>
              </a:rPr>
              <a:t> </a:t>
            </a:r>
            <a:r>
              <a:rPr lang="en-US" sz="1600" b="1" dirty="0" err="1" smtClean="0">
                <a:latin typeface="Times New Roman" panose="02020603050405020304" pitchFamily="18" charset="0"/>
                <a:cs typeface="Times New Roman" panose="02020603050405020304" pitchFamily="18" charset="0"/>
              </a:rPr>
              <a:t>Rowther</a:t>
            </a:r>
            <a:r>
              <a:rPr lang="en-US" sz="1600" b="1" dirty="0" smtClean="0">
                <a:latin typeface="Times New Roman" panose="02020603050405020304" pitchFamily="18" charset="0"/>
                <a:cs typeface="Times New Roman" panose="02020603050405020304" pitchFamily="18" charset="0"/>
              </a:rPr>
              <a:t> </a:t>
            </a:r>
            <a:r>
              <a:rPr lang="en-US" sz="1600" b="1" dirty="0" err="1" smtClean="0">
                <a:latin typeface="Times New Roman" panose="02020603050405020304" pitchFamily="18" charset="0"/>
                <a:cs typeface="Times New Roman" panose="02020603050405020304" pitchFamily="18" charset="0"/>
              </a:rPr>
              <a:t>Howdia</a:t>
            </a:r>
            <a:r>
              <a:rPr lang="en-US" sz="1600" b="1" dirty="0" smtClean="0">
                <a:latin typeface="Times New Roman" panose="02020603050405020304" pitchFamily="18" charset="0"/>
                <a:cs typeface="Times New Roman" panose="02020603050405020304" pitchFamily="18" charset="0"/>
              </a:rPr>
              <a:t> College</a:t>
            </a:r>
          </a:p>
          <a:p>
            <a:pPr marL="0" indent="0" algn="ctr">
              <a:buNone/>
            </a:pPr>
            <a:r>
              <a:rPr lang="en-US" sz="1600" b="1" dirty="0" err="1" smtClean="0">
                <a:latin typeface="Times New Roman" panose="02020603050405020304" pitchFamily="18" charset="0"/>
                <a:cs typeface="Times New Roman" panose="02020603050405020304" pitchFamily="18" charset="0"/>
              </a:rPr>
              <a:t>Uthamapalayam</a:t>
            </a:r>
            <a:endParaRPr lang="en-US" sz="1600" b="1" dirty="0" smtClean="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xmlns="" val="1088091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0D03892-ED35-4A96-AEAE-122387E62622}"/>
              </a:ext>
            </a:extLst>
          </p:cNvPr>
          <p:cNvSpPr>
            <a:spLocks noGrp="1"/>
          </p:cNvSpPr>
          <p:nvPr>
            <p:ph idx="1"/>
          </p:nvPr>
        </p:nvSpPr>
        <p:spPr>
          <a:xfrm>
            <a:off x="1371600" y="514349"/>
            <a:ext cx="9867900" cy="6343651"/>
          </a:xfrm>
        </p:spPr>
        <p:txBody>
          <a:bodyPr>
            <a:noAutofit/>
          </a:bodyPr>
          <a:lstStyle/>
          <a:p>
            <a:pPr marL="514350" indent="-514350" algn="just">
              <a:lnSpc>
                <a:spcPct val="100000"/>
              </a:lnSpc>
              <a:buNone/>
            </a:pPr>
            <a:r>
              <a:rPr lang="en-US" sz="4000" b="1" dirty="0" smtClean="0">
                <a:solidFill>
                  <a:schemeClr val="accent2">
                    <a:lumMod val="75000"/>
                  </a:schemeClr>
                </a:solidFill>
                <a:latin typeface="Times New Roman" pitchFamily="18" charset="0"/>
                <a:cs typeface="Times New Roman" pitchFamily="18" charset="0"/>
              </a:rPr>
              <a:t>6. Biographic History</a:t>
            </a:r>
          </a:p>
          <a:p>
            <a:pPr marL="514350" indent="-514350" algn="just">
              <a:lnSpc>
                <a:spcPct val="100000"/>
              </a:lnSpc>
              <a:buFontTx/>
              <a:buChar char="-"/>
            </a:pPr>
            <a:r>
              <a:rPr lang="en-US" dirty="0" smtClean="0">
                <a:latin typeface="Times New Roman" pitchFamily="18" charset="0"/>
                <a:cs typeface="Times New Roman" pitchFamily="18" charset="0"/>
              </a:rPr>
              <a:t>Biographers sought to explain historical events in terms of success and failure of historical heroes and heroines.</a:t>
            </a:r>
          </a:p>
          <a:p>
            <a:pPr marL="514350" indent="-514350" algn="just">
              <a:lnSpc>
                <a:spcPct val="100000"/>
              </a:lnSpc>
              <a:buFontTx/>
              <a:buChar char="-"/>
            </a:pPr>
            <a:r>
              <a:rPr lang="en-US" dirty="0" smtClean="0">
                <a:latin typeface="Times New Roman" pitchFamily="18" charset="0"/>
                <a:cs typeface="Times New Roman" pitchFamily="18" charset="0"/>
              </a:rPr>
              <a:t>Biographical approach received great attention by the historian after Thomas Carlyle wrote “history is the biography of great men”</a:t>
            </a:r>
          </a:p>
          <a:p>
            <a:pPr marL="514350" indent="-514350" algn="just">
              <a:lnSpc>
                <a:spcPct val="100000"/>
              </a:lnSpc>
              <a:buFontTx/>
              <a:buChar char="-"/>
            </a:pPr>
            <a:r>
              <a:rPr lang="en-US" dirty="0" smtClean="0">
                <a:latin typeface="Times New Roman" pitchFamily="18" charset="0"/>
                <a:cs typeface="Times New Roman" pitchFamily="18" charset="0"/>
              </a:rPr>
              <a:t>The biographical history help us to understand historical events through the deeds of great men.</a:t>
            </a:r>
          </a:p>
          <a:p>
            <a:pPr marL="514350" indent="-514350" algn="just">
              <a:lnSpc>
                <a:spcPct val="100000"/>
              </a:lnSpc>
              <a:buFontTx/>
              <a:buChar char="-"/>
            </a:pPr>
            <a:r>
              <a:rPr lang="en-US" dirty="0" smtClean="0">
                <a:latin typeface="Times New Roman" pitchFamily="18" charset="0"/>
                <a:cs typeface="Times New Roman" pitchFamily="18" charset="0"/>
              </a:rPr>
              <a:t>It also enriches personal experience.</a:t>
            </a:r>
          </a:p>
          <a:p>
            <a:pPr marL="514350" indent="-514350" algn="just">
              <a:lnSpc>
                <a:spcPct val="100000"/>
              </a:lnSpc>
              <a:buFontTx/>
              <a:buChar char="-"/>
            </a:pPr>
            <a:r>
              <a:rPr lang="en-US" dirty="0" smtClean="0">
                <a:latin typeface="Times New Roman" pitchFamily="18" charset="0"/>
                <a:cs typeface="Times New Roman" pitchFamily="18" charset="0"/>
              </a:rPr>
              <a:t>However, historians like Lord Acton and R.G. Collingwood criticized biographical approach in history because of its involvement of personal bias </a:t>
            </a:r>
          </a:p>
          <a:p>
            <a:pPr marL="514350" indent="-514350" algn="just">
              <a:lnSpc>
                <a:spcPct val="100000"/>
              </a:lnSpc>
              <a:buFontTx/>
              <a:buChar char="-"/>
            </a:pPr>
            <a:endParaRPr lang="en-US" sz="3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628266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0D03892-ED35-4A96-AEAE-122387E62622}"/>
              </a:ext>
            </a:extLst>
          </p:cNvPr>
          <p:cNvSpPr>
            <a:spLocks noGrp="1"/>
          </p:cNvSpPr>
          <p:nvPr>
            <p:ph idx="1"/>
          </p:nvPr>
        </p:nvSpPr>
        <p:spPr>
          <a:xfrm>
            <a:off x="1371600" y="438149"/>
            <a:ext cx="9867900" cy="6419851"/>
          </a:xfrm>
        </p:spPr>
        <p:txBody>
          <a:bodyPr>
            <a:noAutofit/>
          </a:bodyPr>
          <a:lstStyle/>
          <a:p>
            <a:pPr marL="514350" indent="-514350" algn="just">
              <a:lnSpc>
                <a:spcPct val="100000"/>
              </a:lnSpc>
              <a:buNone/>
            </a:pPr>
            <a:r>
              <a:rPr lang="en-US" sz="4000" b="1" dirty="0" smtClean="0">
                <a:solidFill>
                  <a:schemeClr val="accent2">
                    <a:lumMod val="75000"/>
                  </a:schemeClr>
                </a:solidFill>
                <a:latin typeface="Times New Roman" pitchFamily="18" charset="0"/>
                <a:cs typeface="Times New Roman" pitchFamily="18" charset="0"/>
              </a:rPr>
              <a:t>7. Intellectual History</a:t>
            </a:r>
          </a:p>
          <a:p>
            <a:pPr marL="514350" indent="-514350" algn="just">
              <a:lnSpc>
                <a:spcPct val="100000"/>
              </a:lnSpc>
              <a:buFontTx/>
              <a:buChar char="-"/>
            </a:pPr>
            <a:r>
              <a:rPr lang="en-US" sz="3200" dirty="0" smtClean="0">
                <a:latin typeface="Times New Roman" pitchFamily="18" charset="0"/>
                <a:cs typeface="Times New Roman" pitchFamily="18" charset="0"/>
              </a:rPr>
              <a:t>Intellectual history is history of human thought.</a:t>
            </a:r>
          </a:p>
          <a:p>
            <a:pPr marL="514350" indent="-514350" algn="just">
              <a:lnSpc>
                <a:spcPct val="100000"/>
              </a:lnSpc>
              <a:buFontTx/>
              <a:buChar char="-"/>
            </a:pPr>
            <a:r>
              <a:rPr lang="en-US" sz="3200" dirty="0" smtClean="0">
                <a:latin typeface="Times New Roman" pitchFamily="18" charset="0"/>
                <a:cs typeface="Times New Roman" pitchFamily="18" charset="0"/>
              </a:rPr>
              <a:t>It provide us better understanding about the ideas and ideologies of the past.</a:t>
            </a:r>
          </a:p>
          <a:p>
            <a:pPr marL="514350" indent="-514350" algn="just">
              <a:lnSpc>
                <a:spcPct val="100000"/>
              </a:lnSpc>
              <a:buFontTx/>
              <a:buChar char="-"/>
            </a:pPr>
            <a:r>
              <a:rPr lang="en-US" sz="3200" dirty="0" smtClean="0">
                <a:latin typeface="Times New Roman" pitchFamily="18" charset="0"/>
                <a:cs typeface="Times New Roman" pitchFamily="18" charset="0"/>
              </a:rPr>
              <a:t>  for example: religious ideologies and political ideas</a:t>
            </a:r>
          </a:p>
          <a:p>
            <a:pPr marL="514350" indent="-514350" algn="just">
              <a:lnSpc>
                <a:spcPct val="100000"/>
              </a:lnSpc>
              <a:buFontTx/>
              <a:buChar char="-"/>
            </a:pPr>
            <a:r>
              <a:rPr lang="en-US" sz="3200" dirty="0" smtClean="0">
                <a:latin typeface="Times New Roman" pitchFamily="18" charset="0"/>
                <a:cs typeface="Times New Roman" pitchFamily="18" charset="0"/>
              </a:rPr>
              <a:t>The history of ideas received huge response from historians.</a:t>
            </a:r>
          </a:p>
          <a:p>
            <a:pPr marL="514350" indent="-514350" algn="just">
              <a:lnSpc>
                <a:spcPct val="100000"/>
              </a:lnSpc>
              <a:buFontTx/>
              <a:buChar char="-"/>
            </a:pPr>
            <a:r>
              <a:rPr lang="en-US" sz="3200" dirty="0" smtClean="0">
                <a:latin typeface="Times New Roman" pitchFamily="18" charset="0"/>
                <a:cs typeface="Times New Roman" pitchFamily="18" charset="0"/>
              </a:rPr>
              <a:t>Famous among them was R.G. Collingwood who wrote </a:t>
            </a:r>
          </a:p>
          <a:p>
            <a:pPr marL="514350" indent="-514350" algn="just">
              <a:lnSpc>
                <a:spcPct val="100000"/>
              </a:lnSpc>
              <a:buNone/>
            </a:pPr>
            <a:r>
              <a:rPr lang="en-US" sz="3200" dirty="0" smtClean="0">
                <a:latin typeface="Times New Roman" pitchFamily="18" charset="0"/>
                <a:cs typeface="Times New Roman" pitchFamily="18" charset="0"/>
              </a:rPr>
              <a:t>      ‘The idea of history’ </a:t>
            </a:r>
          </a:p>
          <a:p>
            <a:pPr marL="514350" indent="-514350" algn="just">
              <a:lnSpc>
                <a:spcPct val="100000"/>
              </a:lnSpc>
              <a:buFontTx/>
              <a:buChar char="-"/>
            </a:pPr>
            <a:endParaRPr lang="en-US" sz="3200" dirty="0" smtClean="0">
              <a:latin typeface="Times New Roman" pitchFamily="18" charset="0"/>
              <a:cs typeface="Times New Roman" pitchFamily="18" charset="0"/>
            </a:endParaRPr>
          </a:p>
          <a:p>
            <a:pPr marL="514350" indent="-514350" algn="just">
              <a:lnSpc>
                <a:spcPct val="100000"/>
              </a:lnSpc>
              <a:buFontTx/>
              <a:buChar char="-"/>
            </a:pPr>
            <a:endParaRPr lang="en-US" sz="3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6282668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0D03892-ED35-4A96-AEAE-122387E62622}"/>
              </a:ext>
            </a:extLst>
          </p:cNvPr>
          <p:cNvSpPr>
            <a:spLocks noGrp="1"/>
          </p:cNvSpPr>
          <p:nvPr>
            <p:ph idx="1"/>
          </p:nvPr>
        </p:nvSpPr>
        <p:spPr>
          <a:xfrm>
            <a:off x="1371600" y="361949"/>
            <a:ext cx="9867900" cy="5600701"/>
          </a:xfrm>
        </p:spPr>
        <p:txBody>
          <a:bodyPr>
            <a:noAutofit/>
          </a:bodyPr>
          <a:lstStyle/>
          <a:p>
            <a:pPr marL="514350" indent="-514350" algn="just">
              <a:lnSpc>
                <a:spcPct val="100000"/>
              </a:lnSpc>
              <a:buNone/>
            </a:pPr>
            <a:r>
              <a:rPr lang="en-US" sz="4000" b="1" dirty="0" smtClean="0">
                <a:solidFill>
                  <a:schemeClr val="accent2">
                    <a:lumMod val="75000"/>
                  </a:schemeClr>
                </a:solidFill>
                <a:latin typeface="Times New Roman" pitchFamily="18" charset="0"/>
                <a:cs typeface="Times New Roman" pitchFamily="18" charset="0"/>
              </a:rPr>
              <a:t>8. Universal History</a:t>
            </a:r>
          </a:p>
          <a:p>
            <a:pPr marL="514350" indent="-514350" algn="just">
              <a:lnSpc>
                <a:spcPct val="100000"/>
              </a:lnSpc>
              <a:buFontTx/>
              <a:buChar char="-"/>
            </a:pPr>
            <a:r>
              <a:rPr lang="en-US" dirty="0" smtClean="0">
                <a:latin typeface="Times New Roman" pitchFamily="18" charset="0"/>
                <a:cs typeface="Times New Roman" pitchFamily="18" charset="0"/>
              </a:rPr>
              <a:t>The idea of universal history became popular among 18</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historians</a:t>
            </a:r>
          </a:p>
          <a:p>
            <a:pPr marL="514350" indent="-514350" algn="just">
              <a:lnSpc>
                <a:spcPct val="100000"/>
              </a:lnSpc>
              <a:buFontTx/>
              <a:buChar char="-"/>
            </a:pPr>
            <a:r>
              <a:rPr lang="en-US" dirty="0" smtClean="0">
                <a:latin typeface="Times New Roman" pitchFamily="18" charset="0"/>
                <a:cs typeface="Times New Roman" pitchFamily="18" charset="0"/>
              </a:rPr>
              <a:t>It propose that the inter-connectedness of world events led to a universal or world history</a:t>
            </a:r>
          </a:p>
          <a:p>
            <a:pPr marL="514350" indent="-514350" algn="just">
              <a:lnSpc>
                <a:spcPct val="100000"/>
              </a:lnSpc>
              <a:buFontTx/>
              <a:buChar char="-"/>
            </a:pPr>
            <a:r>
              <a:rPr lang="en-US" dirty="0" smtClean="0">
                <a:latin typeface="Times New Roman" pitchFamily="18" charset="0"/>
                <a:cs typeface="Times New Roman" pitchFamily="18" charset="0"/>
              </a:rPr>
              <a:t>Immanuel Kant and Leopold Von Ranke were the proponents of  universal history</a:t>
            </a:r>
          </a:p>
          <a:p>
            <a:pPr marL="514350" indent="-514350" algn="just">
              <a:lnSpc>
                <a:spcPct val="100000"/>
              </a:lnSpc>
              <a:buFontTx/>
              <a:buChar char="-"/>
            </a:pPr>
            <a:endParaRPr lang="en-US" sz="3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628266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0D03892-ED35-4A96-AEAE-122387E62622}"/>
              </a:ext>
            </a:extLst>
          </p:cNvPr>
          <p:cNvSpPr>
            <a:spLocks noGrp="1"/>
          </p:cNvSpPr>
          <p:nvPr>
            <p:ph idx="1"/>
          </p:nvPr>
        </p:nvSpPr>
        <p:spPr>
          <a:xfrm>
            <a:off x="1371600" y="400049"/>
            <a:ext cx="9867900" cy="6457951"/>
          </a:xfrm>
        </p:spPr>
        <p:txBody>
          <a:bodyPr>
            <a:noAutofit/>
          </a:bodyPr>
          <a:lstStyle/>
          <a:p>
            <a:pPr marL="514350" indent="-514350" algn="just">
              <a:lnSpc>
                <a:spcPct val="100000"/>
              </a:lnSpc>
              <a:buNone/>
            </a:pPr>
            <a:r>
              <a:rPr lang="en-US" sz="4000" b="1" dirty="0" smtClean="0">
                <a:solidFill>
                  <a:schemeClr val="accent2">
                    <a:lumMod val="75000"/>
                  </a:schemeClr>
                </a:solidFill>
                <a:latin typeface="Times New Roman" pitchFamily="18" charset="0"/>
                <a:cs typeface="Times New Roman" pitchFamily="18" charset="0"/>
              </a:rPr>
              <a:t>9. National History</a:t>
            </a:r>
          </a:p>
          <a:p>
            <a:pPr marL="514350" indent="-514350" algn="just">
              <a:lnSpc>
                <a:spcPct val="100000"/>
              </a:lnSpc>
              <a:buFontTx/>
              <a:buChar char="-"/>
            </a:pPr>
            <a:r>
              <a:rPr lang="en-US" dirty="0" smtClean="0">
                <a:latin typeface="Times New Roman" pitchFamily="18" charset="0"/>
                <a:cs typeface="Times New Roman" pitchFamily="18" charset="0"/>
              </a:rPr>
              <a:t>Emergence of nation states is one of the landmarks of Modern History.</a:t>
            </a:r>
          </a:p>
          <a:p>
            <a:pPr marL="514350" indent="-514350" algn="just">
              <a:lnSpc>
                <a:spcPct val="100000"/>
              </a:lnSpc>
              <a:buFontTx/>
              <a:buChar char="-"/>
            </a:pPr>
            <a:r>
              <a:rPr lang="en-US" dirty="0" smtClean="0">
                <a:latin typeface="Times New Roman" pitchFamily="18" charset="0"/>
                <a:cs typeface="Times New Roman" pitchFamily="18" charset="0"/>
              </a:rPr>
              <a:t>As nationalism became the political creed of the people, a nation came to be taken as a unit of historical study</a:t>
            </a:r>
          </a:p>
          <a:p>
            <a:pPr marL="514350" indent="-514350" algn="just">
              <a:lnSpc>
                <a:spcPct val="100000"/>
              </a:lnSpc>
              <a:buFontTx/>
              <a:buChar char="-"/>
            </a:pPr>
            <a:r>
              <a:rPr lang="en-US" dirty="0" smtClean="0">
                <a:latin typeface="Times New Roman" pitchFamily="18" charset="0"/>
                <a:cs typeface="Times New Roman" pitchFamily="18" charset="0"/>
              </a:rPr>
              <a:t>National history treating the complete biography of  the people of a nation</a:t>
            </a:r>
          </a:p>
        </p:txBody>
      </p:sp>
    </p:spTree>
    <p:extLst>
      <p:ext uri="{BB962C8B-B14F-4D97-AF65-F5344CB8AC3E}">
        <p14:creationId xmlns:p14="http://schemas.microsoft.com/office/powerpoint/2010/main" xmlns="" val="3628266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4899" y="628650"/>
            <a:ext cx="10050781" cy="5548313"/>
          </a:xfrm>
        </p:spPr>
        <p:txBody>
          <a:bodyPr>
            <a:normAutofit/>
          </a:bodyPr>
          <a:lstStyle/>
          <a:p>
            <a:pPr algn="ctr">
              <a:buNone/>
            </a:pPr>
            <a:r>
              <a:rPr lang="en-US" sz="4000" b="1" u="sng" dirty="0" smtClean="0">
                <a:solidFill>
                  <a:srgbClr val="FF0000"/>
                </a:solidFill>
                <a:latin typeface="Times New Roman" pitchFamily="18" charset="0"/>
                <a:cs typeface="Times New Roman" pitchFamily="18" charset="0"/>
              </a:rPr>
              <a:t>KINDS OF HISTORY</a:t>
            </a:r>
          </a:p>
          <a:p>
            <a:pPr>
              <a:buNone/>
            </a:pPr>
            <a:r>
              <a:rPr lang="en-US" b="1" dirty="0" smtClean="0">
                <a:latin typeface="Times New Roman" pitchFamily="18" charset="0"/>
                <a:cs typeface="Times New Roman" pitchFamily="18" charset="0"/>
              </a:rPr>
              <a:t>Introduction </a:t>
            </a:r>
          </a:p>
          <a:p>
            <a:pPr>
              <a:buFontTx/>
              <a:buChar char="-"/>
            </a:pPr>
            <a:r>
              <a:rPr lang="en-US" dirty="0" smtClean="0">
                <a:latin typeface="Times New Roman" pitchFamily="18" charset="0"/>
                <a:cs typeface="Times New Roman" pitchFamily="18" charset="0"/>
              </a:rPr>
              <a:t>History is composite in character and inclusive in its scope.</a:t>
            </a:r>
          </a:p>
          <a:p>
            <a:pPr>
              <a:buFontTx/>
              <a:buChar char="-"/>
            </a:pPr>
            <a:r>
              <a:rPr lang="en-US" dirty="0" smtClean="0">
                <a:latin typeface="Times New Roman" pitchFamily="18" charset="0"/>
                <a:cs typeface="Times New Roman" pitchFamily="18" charset="0"/>
              </a:rPr>
              <a:t>Therefore, history is much common with other subjects.</a:t>
            </a:r>
          </a:p>
          <a:p>
            <a:pPr>
              <a:buFontTx/>
              <a:buChar char="-"/>
            </a:pPr>
            <a:r>
              <a:rPr lang="en-US" dirty="0" smtClean="0">
                <a:latin typeface="Times New Roman" pitchFamily="18" charset="0"/>
                <a:cs typeface="Times New Roman" pitchFamily="18" charset="0"/>
              </a:rPr>
              <a:t> GM Trevelyan observes that ‘History is the dwelling place of all subjects’</a:t>
            </a:r>
          </a:p>
          <a:p>
            <a:pPr>
              <a:buFontTx/>
              <a:buChar char="-"/>
            </a:pPr>
            <a:r>
              <a:rPr lang="en-US" dirty="0" smtClean="0">
                <a:latin typeface="Times New Roman" pitchFamily="18" charset="0"/>
                <a:cs typeface="Times New Roman" pitchFamily="18" charset="0"/>
              </a:rPr>
              <a:t>Due to its vast scope, History can be divide into many broad areas</a:t>
            </a:r>
          </a:p>
          <a:p>
            <a:pPr>
              <a:buFontTx/>
              <a:buChar char="-"/>
            </a:pPr>
            <a:r>
              <a:rPr lang="en-US" dirty="0" smtClean="0">
                <a:latin typeface="Times New Roman" pitchFamily="18" charset="0"/>
                <a:cs typeface="Times New Roman" pitchFamily="18" charset="0"/>
              </a:rPr>
              <a:t>Based on content, history can be </a:t>
            </a:r>
            <a:r>
              <a:rPr lang="en-US" dirty="0" err="1" smtClean="0">
                <a:latin typeface="Times New Roman" pitchFamily="18" charset="0"/>
                <a:cs typeface="Times New Roman" pitchFamily="18" charset="0"/>
              </a:rPr>
              <a:t>divideda</a:t>
            </a:r>
            <a:r>
              <a:rPr lang="en-US" dirty="0" smtClean="0">
                <a:latin typeface="Times New Roman" pitchFamily="18" charset="0"/>
                <a:cs typeface="Times New Roman" pitchFamily="18" charset="0"/>
              </a:rPr>
              <a:t> 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876567" y="312738"/>
          <a:ext cx="9867900" cy="6545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628266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0D03892-ED35-4A96-AEAE-122387E62622}"/>
              </a:ext>
            </a:extLst>
          </p:cNvPr>
          <p:cNvSpPr>
            <a:spLocks noGrp="1"/>
          </p:cNvSpPr>
          <p:nvPr>
            <p:ph idx="1"/>
          </p:nvPr>
        </p:nvSpPr>
        <p:spPr>
          <a:xfrm>
            <a:off x="1371600" y="552450"/>
            <a:ext cx="9649326" cy="5800224"/>
          </a:xfrm>
        </p:spPr>
        <p:txBody>
          <a:bodyPr>
            <a:normAutofit/>
          </a:bodyPr>
          <a:lstStyle/>
          <a:p>
            <a:pPr marL="0" lvl="1" indent="0">
              <a:lnSpc>
                <a:spcPct val="100000"/>
              </a:lnSpc>
              <a:spcBef>
                <a:spcPts val="1000"/>
              </a:spcBef>
              <a:buNone/>
            </a:pPr>
            <a:r>
              <a:rPr lang="en-US" sz="4000" b="1" dirty="0" smtClean="0">
                <a:solidFill>
                  <a:schemeClr val="accent2">
                    <a:lumMod val="75000"/>
                  </a:schemeClr>
                </a:solidFill>
                <a:latin typeface="Times New Roman" pitchFamily="18" charset="0"/>
                <a:cs typeface="Times New Roman" pitchFamily="18" charset="0"/>
              </a:rPr>
              <a:t>1. Political History </a:t>
            </a:r>
          </a:p>
          <a:p>
            <a:pPr marL="0" lvl="1" indent="0">
              <a:lnSpc>
                <a:spcPct val="100000"/>
              </a:lnSpc>
              <a:spcBef>
                <a:spcPts val="1000"/>
              </a:spcBef>
              <a:buFontTx/>
              <a:buChar char="-"/>
            </a:pPr>
            <a:r>
              <a:rPr lang="en-US" sz="2000" dirty="0" smtClean="0">
                <a:latin typeface="Bookman Old Style" pitchFamily="18" charset="0"/>
              </a:rPr>
              <a:t>  </a:t>
            </a:r>
            <a:r>
              <a:rPr lang="en-US" sz="2800" dirty="0" smtClean="0">
                <a:latin typeface="Times New Roman" pitchFamily="18" charset="0"/>
                <a:cs typeface="Times New Roman" pitchFamily="18" charset="0"/>
              </a:rPr>
              <a:t>Political History is a branch of history  which concentrates on political events and political leaders </a:t>
            </a:r>
          </a:p>
          <a:p>
            <a:pPr marL="0" lvl="1" indent="0">
              <a:lnSpc>
                <a:spcPct val="100000"/>
              </a:lnSpc>
              <a:spcBef>
                <a:spcPts val="1000"/>
              </a:spcBef>
              <a:buFontTx/>
              <a:buChar char="-"/>
            </a:pPr>
            <a:r>
              <a:rPr lang="en-US" sz="2800" dirty="0" smtClean="0">
                <a:latin typeface="Times New Roman" pitchFamily="18" charset="0"/>
                <a:cs typeface="Times New Roman" pitchFamily="18" charset="0"/>
              </a:rPr>
              <a:t> It examines how these factors were influenced in a society</a:t>
            </a:r>
          </a:p>
          <a:p>
            <a:pPr marL="0" lvl="1" indent="0">
              <a:lnSpc>
                <a:spcPct val="100000"/>
              </a:lnSpc>
              <a:spcBef>
                <a:spcPts val="1000"/>
              </a:spcBef>
              <a:buFontTx/>
              <a:buChar char="-"/>
            </a:pPr>
            <a:r>
              <a:rPr lang="en-US" sz="2800" dirty="0" smtClean="0">
                <a:latin typeface="Times New Roman" pitchFamily="18" charset="0"/>
                <a:cs typeface="Times New Roman" pitchFamily="18" charset="0"/>
              </a:rPr>
              <a:t> It provides past political events of our village, state, country and world.</a:t>
            </a:r>
          </a:p>
          <a:p>
            <a:pPr marL="0" lvl="1" indent="0">
              <a:lnSpc>
                <a:spcPct val="100000"/>
              </a:lnSpc>
              <a:spcBef>
                <a:spcPts val="1000"/>
              </a:spcBef>
              <a:buFontTx/>
              <a:buChar char="-"/>
            </a:pPr>
            <a:r>
              <a:rPr lang="en-US" sz="2800" dirty="0" smtClean="0">
                <a:latin typeface="Times New Roman" pitchFamily="18" charset="0"/>
                <a:cs typeface="Times New Roman" pitchFamily="18" charset="0"/>
              </a:rPr>
              <a:t>Political History deals with kings, queens, nobles and  political events such as wars and invasions, treaties etc.</a:t>
            </a:r>
          </a:p>
          <a:p>
            <a:pPr marL="0" lvl="1" indent="0">
              <a:lnSpc>
                <a:spcPct val="100000"/>
              </a:lnSpc>
              <a:spcBef>
                <a:spcPts val="1000"/>
              </a:spcBef>
              <a:buFontTx/>
              <a:buChar char="-"/>
            </a:pPr>
            <a:r>
              <a:rPr lang="en-US" sz="2800" dirty="0" smtClean="0">
                <a:latin typeface="Times New Roman" pitchFamily="18" charset="0"/>
                <a:cs typeface="Times New Roman" pitchFamily="18" charset="0"/>
              </a:rPr>
              <a:t> The political history can be sub-divided into administrative history, military history, constitutional history, diplomatic history, legal history etc.</a:t>
            </a:r>
          </a:p>
          <a:p>
            <a:pPr marL="0" lvl="1" indent="0">
              <a:lnSpc>
                <a:spcPct val="100000"/>
              </a:lnSpc>
              <a:spcBef>
                <a:spcPts val="1000"/>
              </a:spcBef>
              <a:buNone/>
            </a:pPr>
            <a:endParaRPr lang="en-US" sz="2000" dirty="0" smtClean="0">
              <a:latin typeface="Bookman Old Style" pitchFamily="18" charset="0"/>
            </a:endParaRPr>
          </a:p>
          <a:p>
            <a:pPr marL="0" indent="0">
              <a:lnSpc>
                <a:spcPct val="100000"/>
              </a:lnSpc>
              <a:buFontTx/>
              <a:buChar char="-"/>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628266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0D03892-ED35-4A96-AEAE-122387E62622}"/>
              </a:ext>
            </a:extLst>
          </p:cNvPr>
          <p:cNvSpPr>
            <a:spLocks noGrp="1"/>
          </p:cNvSpPr>
          <p:nvPr>
            <p:ph idx="1"/>
          </p:nvPr>
        </p:nvSpPr>
        <p:spPr>
          <a:xfrm>
            <a:off x="1371600" y="533400"/>
            <a:ext cx="9658350" cy="5578642"/>
          </a:xfrm>
        </p:spPr>
        <p:txBody>
          <a:bodyPr>
            <a:noAutofit/>
          </a:bodyPr>
          <a:lstStyle/>
          <a:p>
            <a:pPr marL="514350" indent="-514350" algn="just">
              <a:lnSpc>
                <a:spcPct val="100000"/>
              </a:lnSpc>
              <a:buFontTx/>
              <a:buChar char="-"/>
            </a:pPr>
            <a:r>
              <a:rPr lang="en-US" sz="2400" dirty="0" smtClean="0">
                <a:latin typeface="Times New Roman" pitchFamily="18" charset="0"/>
                <a:cs typeface="Times New Roman" pitchFamily="18" charset="0"/>
              </a:rPr>
              <a:t>With the emergence of history as a academic discipline the political aspects of history attained attention by historians </a:t>
            </a:r>
          </a:p>
          <a:p>
            <a:pPr marL="514350" indent="-514350" algn="just">
              <a:lnSpc>
                <a:spcPct val="100000"/>
              </a:lnSpc>
              <a:buFontTx/>
              <a:buChar char="-"/>
            </a:pPr>
            <a:r>
              <a:rPr lang="en-US" sz="2400" dirty="0" smtClean="0">
                <a:latin typeface="Times New Roman" pitchFamily="18" charset="0"/>
                <a:cs typeface="Times New Roman" pitchFamily="18" charset="0"/>
              </a:rPr>
              <a:t>Historians like Ranke</a:t>
            </a:r>
            <a:r>
              <a:rPr lang="en-US" sz="2400" smtClean="0">
                <a:latin typeface="Times New Roman" pitchFamily="18" charset="0"/>
                <a:cs typeface="Times New Roman" pitchFamily="18" charset="0"/>
              </a:rPr>
              <a:t>, Macaulay and Machiavelli  </a:t>
            </a:r>
            <a:r>
              <a:rPr lang="en-US" sz="2400" dirty="0" smtClean="0">
                <a:latin typeface="Times New Roman" pitchFamily="18" charset="0"/>
                <a:cs typeface="Times New Roman" pitchFamily="18" charset="0"/>
              </a:rPr>
              <a:t>are the main propagators of  political history</a:t>
            </a:r>
          </a:p>
        </p:txBody>
      </p:sp>
    </p:spTree>
    <p:extLst>
      <p:ext uri="{BB962C8B-B14F-4D97-AF65-F5344CB8AC3E}">
        <p14:creationId xmlns:p14="http://schemas.microsoft.com/office/powerpoint/2010/main" xmlns="" val="3628266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0D03892-ED35-4A96-AEAE-122387E62622}"/>
              </a:ext>
            </a:extLst>
          </p:cNvPr>
          <p:cNvSpPr>
            <a:spLocks noGrp="1"/>
          </p:cNvSpPr>
          <p:nvPr>
            <p:ph idx="1"/>
          </p:nvPr>
        </p:nvSpPr>
        <p:spPr>
          <a:xfrm>
            <a:off x="1228299" y="312822"/>
            <a:ext cx="10011201" cy="6545178"/>
          </a:xfrm>
        </p:spPr>
        <p:txBody>
          <a:bodyPr>
            <a:noAutofit/>
          </a:bodyPr>
          <a:lstStyle/>
          <a:p>
            <a:pPr marL="514350" indent="-514350" algn="just">
              <a:lnSpc>
                <a:spcPct val="100000"/>
              </a:lnSpc>
              <a:buNone/>
            </a:pPr>
            <a:r>
              <a:rPr lang="en-US" sz="4000" b="1" dirty="0" smtClean="0">
                <a:solidFill>
                  <a:schemeClr val="accent2">
                    <a:lumMod val="75000"/>
                  </a:schemeClr>
                </a:solidFill>
                <a:latin typeface="Times New Roman" pitchFamily="18" charset="0"/>
                <a:cs typeface="Times New Roman" pitchFamily="18" charset="0"/>
              </a:rPr>
              <a:t>2. Economic History</a:t>
            </a:r>
          </a:p>
          <a:p>
            <a:pPr marL="514350" indent="-514350" algn="just">
              <a:lnSpc>
                <a:spcPct val="100000"/>
              </a:lnSpc>
              <a:buFontTx/>
              <a:buChar char="-"/>
            </a:pPr>
            <a:r>
              <a:rPr lang="en-US" dirty="0" smtClean="0">
                <a:latin typeface="Times New Roman" pitchFamily="18" charset="0"/>
                <a:cs typeface="Times New Roman" pitchFamily="18" charset="0"/>
              </a:rPr>
              <a:t>The economic History concentrates the economic aspects such as agriculture, trade and commerce, production, consumption, distribution, wealth etc. of past societies. </a:t>
            </a:r>
          </a:p>
          <a:p>
            <a:pPr marL="514350" indent="-514350" algn="just">
              <a:lnSpc>
                <a:spcPct val="100000"/>
              </a:lnSpc>
              <a:buFontTx/>
              <a:buChar char="-"/>
            </a:pPr>
            <a:r>
              <a:rPr lang="en-US" dirty="0" smtClean="0">
                <a:latin typeface="Times New Roman" pitchFamily="18" charset="0"/>
                <a:cs typeface="Times New Roman" pitchFamily="18" charset="0"/>
              </a:rPr>
              <a:t>The economic historians are concentrating on economic conditions, economic changes, its impacts on </a:t>
            </a:r>
            <a:r>
              <a:rPr lang="en-US" dirty="0" err="1" smtClean="0">
                <a:latin typeface="Times New Roman" pitchFamily="18" charset="0"/>
                <a:cs typeface="Times New Roman" pitchFamily="18" charset="0"/>
              </a:rPr>
              <a:t>societity</a:t>
            </a:r>
            <a:r>
              <a:rPr lang="en-US" dirty="0" smtClean="0">
                <a:latin typeface="Times New Roman" pitchFamily="18" charset="0"/>
                <a:cs typeface="Times New Roman" pitchFamily="18" charset="0"/>
              </a:rPr>
              <a:t> etc.</a:t>
            </a:r>
          </a:p>
          <a:p>
            <a:pPr marL="514350" indent="-514350" algn="just">
              <a:lnSpc>
                <a:spcPct val="100000"/>
              </a:lnSpc>
              <a:buFontTx/>
              <a:buChar char="-"/>
            </a:pPr>
            <a:r>
              <a:rPr lang="en-US" dirty="0" smtClean="0">
                <a:latin typeface="Times New Roman" pitchFamily="18" charset="0"/>
                <a:cs typeface="Times New Roman" pitchFamily="18" charset="0"/>
              </a:rPr>
              <a:t>Karl Marx and Hegel were the earliest proponents of  economic history</a:t>
            </a:r>
          </a:p>
          <a:p>
            <a:pPr marL="514350" indent="-514350" algn="just">
              <a:lnSpc>
                <a:spcPct val="100000"/>
              </a:lnSpc>
              <a:buFontTx/>
              <a:buChar char="-"/>
            </a:pPr>
            <a:r>
              <a:rPr lang="en-US" dirty="0" smtClean="0">
                <a:latin typeface="Times New Roman" pitchFamily="18" charset="0"/>
                <a:cs typeface="Times New Roman" pitchFamily="18" charset="0"/>
              </a:rPr>
              <a:t>Today, large historians concentrates on economic history</a:t>
            </a:r>
          </a:p>
        </p:txBody>
      </p:sp>
    </p:spTree>
    <p:extLst>
      <p:ext uri="{BB962C8B-B14F-4D97-AF65-F5344CB8AC3E}">
        <p14:creationId xmlns:p14="http://schemas.microsoft.com/office/powerpoint/2010/main" xmlns="" val="3628266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0D03892-ED35-4A96-AEAE-122387E62622}"/>
              </a:ext>
            </a:extLst>
          </p:cNvPr>
          <p:cNvSpPr>
            <a:spLocks noGrp="1"/>
          </p:cNvSpPr>
          <p:nvPr>
            <p:ph idx="1"/>
          </p:nvPr>
        </p:nvSpPr>
        <p:spPr>
          <a:xfrm>
            <a:off x="890338" y="385010"/>
            <a:ext cx="10443410" cy="6160169"/>
          </a:xfrm>
        </p:spPr>
        <p:txBody>
          <a:bodyPr>
            <a:noAutofit/>
          </a:bodyPr>
          <a:lstStyle/>
          <a:p>
            <a:pPr marL="514350" indent="-514350" algn="just">
              <a:lnSpc>
                <a:spcPct val="100000"/>
              </a:lnSpc>
              <a:buNone/>
            </a:pPr>
            <a:r>
              <a:rPr lang="en-US" sz="3600" b="1" dirty="0" smtClean="0">
                <a:solidFill>
                  <a:schemeClr val="accent2">
                    <a:lumMod val="75000"/>
                  </a:schemeClr>
                </a:solidFill>
                <a:latin typeface="Times New Roman" pitchFamily="18" charset="0"/>
                <a:cs typeface="Times New Roman" pitchFamily="18" charset="0"/>
              </a:rPr>
              <a:t>3. Social History</a:t>
            </a:r>
          </a:p>
          <a:p>
            <a:pPr marL="514350" indent="-514350" algn="just">
              <a:lnSpc>
                <a:spcPct val="100000"/>
              </a:lnSpc>
              <a:buFontTx/>
              <a:buChar char="-"/>
            </a:pPr>
            <a:r>
              <a:rPr lang="en-US" dirty="0" smtClean="0">
                <a:latin typeface="Times New Roman" pitchFamily="18" charset="0"/>
                <a:cs typeface="Times New Roman" pitchFamily="18" charset="0"/>
              </a:rPr>
              <a:t>Social History deals with the lives of ordinary people of the past in a society.</a:t>
            </a:r>
          </a:p>
          <a:p>
            <a:pPr marL="514350" indent="-514350" algn="just">
              <a:lnSpc>
                <a:spcPct val="100000"/>
              </a:lnSpc>
              <a:buFontTx/>
              <a:buChar char="-"/>
            </a:pPr>
            <a:r>
              <a:rPr lang="en-US" dirty="0" smtClean="0">
                <a:latin typeface="Times New Roman" pitchFamily="18" charset="0"/>
                <a:cs typeface="Times New Roman" pitchFamily="18" charset="0"/>
              </a:rPr>
              <a:t>It concentrates on morals, food, dress</a:t>
            </a:r>
            <a:r>
              <a:rPr lang="en-US" smtClean="0">
                <a:latin typeface="Times New Roman" pitchFamily="18" charset="0"/>
                <a:cs typeface="Times New Roman" pitchFamily="18" charset="0"/>
              </a:rPr>
              <a:t>, ornaments,  </a:t>
            </a:r>
            <a:r>
              <a:rPr lang="en-US" dirty="0" smtClean="0">
                <a:latin typeface="Times New Roman" pitchFamily="18" charset="0"/>
                <a:cs typeface="Times New Roman" pitchFamily="18" charset="0"/>
              </a:rPr>
              <a:t>music, games culture etc.</a:t>
            </a:r>
          </a:p>
          <a:p>
            <a:pPr marL="514350" indent="-514350" algn="just">
              <a:lnSpc>
                <a:spcPct val="100000"/>
              </a:lnSpc>
              <a:buFontTx/>
              <a:buChar char="-"/>
            </a:pPr>
            <a:r>
              <a:rPr lang="en-US" dirty="0" smtClean="0">
                <a:latin typeface="Times New Roman" pitchFamily="18" charset="0"/>
                <a:cs typeface="Times New Roman" pitchFamily="18" charset="0"/>
              </a:rPr>
              <a:t>It also deals with the origin and growth of social institutions like family, religion, caste etc</a:t>
            </a:r>
          </a:p>
          <a:p>
            <a:pPr marL="514350" indent="-514350" algn="just">
              <a:lnSpc>
                <a:spcPct val="100000"/>
              </a:lnSpc>
              <a:buFontTx/>
              <a:buChar char="-"/>
            </a:pPr>
            <a:r>
              <a:rPr lang="en-US" dirty="0" smtClean="0">
                <a:latin typeface="Times New Roman" pitchFamily="18" charset="0"/>
                <a:cs typeface="Times New Roman" pitchFamily="18" charset="0"/>
              </a:rPr>
              <a:t>August Comte, the father of Sociology pressed on the use of historical facts as raw materials of social studies.</a:t>
            </a:r>
          </a:p>
          <a:p>
            <a:pPr marL="514350" indent="-514350" algn="just">
              <a:lnSpc>
                <a:spcPct val="100000"/>
              </a:lnSpc>
              <a:buFontTx/>
              <a:buChar char="-"/>
            </a:pPr>
            <a:r>
              <a:rPr lang="en-US" dirty="0" smtClean="0">
                <a:latin typeface="Times New Roman" pitchFamily="18" charset="0"/>
                <a:cs typeface="Times New Roman" pitchFamily="18" charset="0"/>
              </a:rPr>
              <a:t>The Social History help us to know the growth of man from pastoral life to present age.</a:t>
            </a:r>
          </a:p>
          <a:p>
            <a:pPr marL="514350" indent="-514350" algn="just">
              <a:lnSpc>
                <a:spcPct val="100000"/>
              </a:lnSpc>
              <a:buFontTx/>
              <a:buChar char="-"/>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628266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0D03892-ED35-4A96-AEAE-122387E62622}"/>
              </a:ext>
            </a:extLst>
          </p:cNvPr>
          <p:cNvSpPr>
            <a:spLocks noGrp="1"/>
          </p:cNvSpPr>
          <p:nvPr>
            <p:ph idx="1"/>
          </p:nvPr>
        </p:nvSpPr>
        <p:spPr>
          <a:xfrm>
            <a:off x="1371600" y="312821"/>
            <a:ext cx="9867900" cy="5897479"/>
          </a:xfrm>
        </p:spPr>
        <p:txBody>
          <a:bodyPr>
            <a:noAutofit/>
          </a:bodyPr>
          <a:lstStyle/>
          <a:p>
            <a:pPr marL="514350" indent="-514350" algn="just">
              <a:lnSpc>
                <a:spcPct val="100000"/>
              </a:lnSpc>
              <a:buNone/>
            </a:pPr>
            <a:r>
              <a:rPr lang="en-US" sz="4000" b="1" dirty="0" smtClean="0">
                <a:solidFill>
                  <a:schemeClr val="accent2">
                    <a:lumMod val="75000"/>
                  </a:schemeClr>
                </a:solidFill>
                <a:latin typeface="Times New Roman" pitchFamily="18" charset="0"/>
                <a:cs typeface="Times New Roman" pitchFamily="18" charset="0"/>
              </a:rPr>
              <a:t>4. Cultural History</a:t>
            </a:r>
          </a:p>
          <a:p>
            <a:pPr marL="514350" indent="-514350" algn="just">
              <a:lnSpc>
                <a:spcPct val="100000"/>
              </a:lnSpc>
              <a:buFontTx/>
              <a:buChar char="-"/>
            </a:pPr>
            <a:r>
              <a:rPr lang="en-US" dirty="0" smtClean="0">
                <a:latin typeface="Times New Roman" pitchFamily="18" charset="0"/>
                <a:cs typeface="Times New Roman" pitchFamily="18" charset="0"/>
              </a:rPr>
              <a:t>Cultural History deals with beliefs and ideas of past societies.</a:t>
            </a:r>
          </a:p>
          <a:p>
            <a:pPr marL="514350" indent="-514350" algn="just">
              <a:lnSpc>
                <a:spcPct val="100000"/>
              </a:lnSpc>
              <a:buFontTx/>
              <a:buChar char="-"/>
            </a:pPr>
            <a:r>
              <a:rPr lang="en-US" dirty="0" smtClean="0">
                <a:latin typeface="Times New Roman" pitchFamily="18" charset="0"/>
                <a:cs typeface="Times New Roman" pitchFamily="18" charset="0"/>
              </a:rPr>
              <a:t>It provide insight into values, traditions etc.</a:t>
            </a:r>
          </a:p>
          <a:p>
            <a:pPr marL="514350" indent="-514350" algn="just">
              <a:lnSpc>
                <a:spcPct val="100000"/>
              </a:lnSpc>
              <a:buFontTx/>
              <a:buChar char="-"/>
            </a:pPr>
            <a:r>
              <a:rPr lang="en-US" dirty="0" smtClean="0">
                <a:latin typeface="Times New Roman" pitchFamily="18" charset="0"/>
                <a:cs typeface="Times New Roman" pitchFamily="18" charset="0"/>
              </a:rPr>
              <a:t>It help us to understand the rich cultural heritage of our village, state, country etc.</a:t>
            </a:r>
          </a:p>
          <a:p>
            <a:pPr marL="514350" indent="-514350" algn="just">
              <a:lnSpc>
                <a:spcPct val="100000"/>
              </a:lnSpc>
              <a:buFontTx/>
              <a:buChar char="-"/>
            </a:pPr>
            <a:endParaRPr lang="en-US" sz="3200" dirty="0" smtClean="0">
              <a:latin typeface="Times New Roman" pitchFamily="18" charset="0"/>
              <a:cs typeface="Times New Roman" pitchFamily="18" charset="0"/>
            </a:endParaRPr>
          </a:p>
          <a:p>
            <a:pPr marL="514350" indent="-514350" algn="just">
              <a:lnSpc>
                <a:spcPct val="100000"/>
              </a:lnSpc>
              <a:buFontTx/>
              <a:buChar char="-"/>
            </a:pPr>
            <a:endParaRPr lang="en-US" sz="3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628266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0D03892-ED35-4A96-AEAE-122387E62622}"/>
              </a:ext>
            </a:extLst>
          </p:cNvPr>
          <p:cNvSpPr>
            <a:spLocks noGrp="1"/>
          </p:cNvSpPr>
          <p:nvPr>
            <p:ph idx="1"/>
          </p:nvPr>
        </p:nvSpPr>
        <p:spPr>
          <a:xfrm>
            <a:off x="1371600" y="312821"/>
            <a:ext cx="9867900" cy="6545179"/>
          </a:xfrm>
        </p:spPr>
        <p:txBody>
          <a:bodyPr>
            <a:noAutofit/>
          </a:bodyPr>
          <a:lstStyle/>
          <a:p>
            <a:pPr marL="514350" indent="-514350" algn="just">
              <a:lnSpc>
                <a:spcPct val="100000"/>
              </a:lnSpc>
              <a:buNone/>
            </a:pPr>
            <a:r>
              <a:rPr lang="en-US" sz="4000" b="1" dirty="0" smtClean="0">
                <a:solidFill>
                  <a:schemeClr val="accent2">
                    <a:lumMod val="75000"/>
                  </a:schemeClr>
                </a:solidFill>
                <a:latin typeface="Times New Roman" pitchFamily="18" charset="0"/>
                <a:cs typeface="Times New Roman" pitchFamily="18" charset="0"/>
              </a:rPr>
              <a:t>5. Local History </a:t>
            </a:r>
          </a:p>
          <a:p>
            <a:pPr marL="514350" indent="-514350" algn="just">
              <a:lnSpc>
                <a:spcPct val="100000"/>
              </a:lnSpc>
              <a:buFontTx/>
              <a:buChar char="-"/>
            </a:pPr>
            <a:r>
              <a:rPr lang="en-US" dirty="0" smtClean="0">
                <a:latin typeface="Times New Roman" pitchFamily="18" charset="0"/>
                <a:cs typeface="Times New Roman" pitchFamily="18" charset="0"/>
              </a:rPr>
              <a:t>Local history has lot of potentialities and possibilities</a:t>
            </a:r>
          </a:p>
          <a:p>
            <a:pPr marL="514350" indent="-514350" algn="just">
              <a:lnSpc>
                <a:spcPct val="100000"/>
              </a:lnSpc>
              <a:buFontTx/>
              <a:buChar char="-"/>
            </a:pPr>
            <a:r>
              <a:rPr lang="en-US" dirty="0" smtClean="0">
                <a:latin typeface="Times New Roman" pitchFamily="18" charset="0"/>
                <a:cs typeface="Times New Roman" pitchFamily="18" charset="0"/>
              </a:rPr>
              <a:t>But, it received less attention by the historians</a:t>
            </a:r>
          </a:p>
          <a:p>
            <a:pPr marL="514350" indent="-514350" algn="just">
              <a:lnSpc>
                <a:spcPct val="100000"/>
              </a:lnSpc>
              <a:buFontTx/>
              <a:buChar char="-"/>
            </a:pPr>
            <a:r>
              <a:rPr lang="en-US" dirty="0" smtClean="0">
                <a:latin typeface="Times New Roman" pitchFamily="18" charset="0"/>
                <a:cs typeface="Times New Roman" pitchFamily="18" charset="0"/>
              </a:rPr>
              <a:t>It enable us to understand the peculiar features of a region or state.</a:t>
            </a:r>
          </a:p>
          <a:p>
            <a:pPr marL="514350" indent="-514350" algn="just">
              <a:lnSpc>
                <a:spcPct val="100000"/>
              </a:lnSpc>
              <a:buFontTx/>
              <a:buChar char="-"/>
            </a:pPr>
            <a:r>
              <a:rPr lang="en-US" dirty="0" smtClean="0">
                <a:latin typeface="Times New Roman" pitchFamily="18" charset="0"/>
                <a:cs typeface="Times New Roman" pitchFamily="18" charset="0"/>
              </a:rPr>
              <a:t>For example: the peculiar constitution of the Dutch Republic which gave much power to the administrators of small towns made local history of the utmost importance for the understanding of the foreign policy of the Republic</a:t>
            </a:r>
          </a:p>
          <a:p>
            <a:pPr marL="514350" indent="-514350" algn="just">
              <a:lnSpc>
                <a:spcPct val="100000"/>
              </a:lnSpc>
              <a:buFontTx/>
              <a:buChar char="-"/>
            </a:pPr>
            <a:endParaRPr lang="en-US" sz="3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628266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923</TotalTime>
  <Words>756</Words>
  <Application>Microsoft Office PowerPoint</Application>
  <PresentationFormat>Custom</PresentationFormat>
  <Paragraphs>75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Anus</dc:creator>
  <cp:lastModifiedBy>Windows User</cp:lastModifiedBy>
  <cp:revision>160</cp:revision>
  <dcterms:created xsi:type="dcterms:W3CDTF">2019-09-23T06:30:39Z</dcterms:created>
  <dcterms:modified xsi:type="dcterms:W3CDTF">2020-10-24T19:13:36Z</dcterms:modified>
</cp:coreProperties>
</file>