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2AFF5F-19ED-4C04-8D5E-83CCB70A0B83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48688D-5184-4110-AA99-B85F7CA22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235575"/>
            <a:ext cx="8062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 smtClean="0"/>
              <a:t> </a:t>
            </a:r>
            <a:r>
              <a:rPr lang="en-US" sz="9600" dirty="0" smtClean="0"/>
              <a:t>     </a:t>
            </a:r>
            <a:r>
              <a:rPr lang="en-US" dirty="0" smtClean="0"/>
              <a:t>III-BA </a:t>
            </a:r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dirty="0" smtClean="0"/>
              <a:t>COURSE:ARCHIVES KEEPING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TOPIC:ORIGIN-ARCHIVES KEEPING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sz="2200" dirty="0" smtClean="0"/>
              <a:t>L.PANDIAMMAL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      </a:t>
            </a:r>
            <a:r>
              <a:rPr lang="en-US" sz="2200" dirty="0" smtClean="0"/>
              <a:t>  </a:t>
            </a:r>
            <a:r>
              <a:rPr lang="en-US" sz="2200" dirty="0" smtClean="0"/>
              <a:t>ASSISTANT PROFESSOR OF HISTORY </a:t>
            </a:r>
            <a:br>
              <a:rPr lang="en-US" sz="2200" dirty="0" smtClean="0"/>
            </a:br>
            <a:r>
              <a:rPr lang="en-US" sz="2200" dirty="0" smtClean="0"/>
              <a:t>         </a:t>
            </a:r>
            <a:r>
              <a:rPr lang="en-US" sz="2200" dirty="0" smtClean="0"/>
              <a:t>HAJEE </a:t>
            </a:r>
            <a:r>
              <a:rPr lang="en-US" sz="2200" dirty="0" smtClean="0"/>
              <a:t>KARUTHA ROWTHER HOWDIA COLLAGE</a:t>
            </a:r>
            <a:br>
              <a:rPr lang="en-US" sz="2200" dirty="0" smtClean="0"/>
            </a:br>
            <a:r>
              <a:rPr lang="en-US" sz="2200" dirty="0" smtClean="0"/>
              <a:t>                            </a:t>
            </a:r>
            <a:r>
              <a:rPr lang="en-US" sz="2200" dirty="0" smtClean="0"/>
              <a:t>  </a:t>
            </a:r>
            <a:r>
              <a:rPr lang="en-US" sz="2200" dirty="0" smtClean="0"/>
              <a:t>UTHAMAPALAYAM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8062912" cy="1752600"/>
          </a:xfrm>
        </p:spPr>
        <p:txBody>
          <a:bodyPr/>
          <a:lstStyle/>
          <a:p>
            <a:pPr algn="l"/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114800"/>
            <a:ext cx="8062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ARCHIVES KEEPING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archives is </a:t>
            </a:r>
            <a:r>
              <a:rPr lang="en-US" dirty="0" err="1" smtClean="0"/>
              <a:t>commenly</a:t>
            </a:r>
            <a:r>
              <a:rPr lang="en-US" dirty="0" smtClean="0"/>
              <a:t> used for denoting the records and other </a:t>
            </a:r>
            <a:r>
              <a:rPr lang="en-US" dirty="0" err="1" smtClean="0"/>
              <a:t>doocuments</a:t>
            </a:r>
            <a:r>
              <a:rPr lang="en-US" dirty="0" smtClean="0"/>
              <a:t> as well as the institutions which holds the records . A </a:t>
            </a:r>
            <a:r>
              <a:rPr lang="en-US" dirty="0" err="1" smtClean="0"/>
              <a:t>persion</a:t>
            </a:r>
            <a:r>
              <a:rPr lang="en-US" dirty="0" smtClean="0"/>
              <a:t> engaged in the administration of archives materials is called an archivist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Archives is an </a:t>
            </a:r>
            <a:r>
              <a:rPr lang="en-US" dirty="0" err="1" smtClean="0"/>
              <a:t>organised</a:t>
            </a:r>
            <a:r>
              <a:rPr lang="en-US" dirty="0" smtClean="0"/>
              <a:t> body of records . It plays an important role in the expositions of real history. It is systematically used by the scholars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ACHIVES -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archives is originated from the </a:t>
            </a:r>
            <a:r>
              <a:rPr lang="en-US" dirty="0" err="1" smtClean="0"/>
              <a:t>greek</a:t>
            </a:r>
            <a:r>
              <a:rPr lang="en-US" dirty="0" smtClean="0"/>
              <a:t> word “</a:t>
            </a:r>
            <a:r>
              <a:rPr lang="en-US" dirty="0" err="1" smtClean="0"/>
              <a:t>archeion”.it</a:t>
            </a:r>
            <a:r>
              <a:rPr lang="en-US" dirty="0" smtClean="0"/>
              <a:t> meaning is ‘ that belongs to the office ‘.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greek</a:t>
            </a:r>
            <a:r>
              <a:rPr lang="en-US" dirty="0" smtClean="0"/>
              <a:t> word “</a:t>
            </a:r>
            <a:r>
              <a:rPr lang="en-US" dirty="0" err="1" smtClean="0"/>
              <a:t>archeions</a:t>
            </a:r>
            <a:r>
              <a:rPr lang="en-US" dirty="0" smtClean="0"/>
              <a:t> “ again has its origin in the word ‘</a:t>
            </a:r>
            <a:r>
              <a:rPr lang="en-US" dirty="0" err="1" smtClean="0"/>
              <a:t>archi</a:t>
            </a:r>
            <a:r>
              <a:rPr lang="en-US" dirty="0" smtClean="0"/>
              <a:t>’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ARCHIVES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record of government agencies are known as the “public archives”</a:t>
            </a:r>
          </a:p>
          <a:p>
            <a:r>
              <a:rPr lang="en-US" dirty="0" smtClean="0"/>
              <a:t>There are so many archives such as institutional archives ‘(corporation and business forms)</a:t>
            </a:r>
          </a:p>
          <a:p>
            <a:r>
              <a:rPr lang="en-US" dirty="0" smtClean="0"/>
              <a:t>Family and personal archives .(families and individuals) papers of a family and individuals that lack the organic characters of true archives are called </a:t>
            </a:r>
            <a:r>
              <a:rPr lang="en-US" smtClean="0"/>
              <a:t>historical manuscripts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ARCHIVES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shall discuss at greater length the definitions of the terms ‘</a:t>
            </a:r>
            <a:r>
              <a:rPr lang="en-US" dirty="0" err="1" smtClean="0"/>
              <a:t>records’and</a:t>
            </a:r>
            <a:r>
              <a:rPr lang="en-US" dirty="0" smtClean="0"/>
              <a:t> ‘archives’ not only because they need special attention but also an analysis of the main character </a:t>
            </a:r>
            <a:r>
              <a:rPr lang="en-US" dirty="0" err="1" smtClean="0"/>
              <a:t>istics</a:t>
            </a:r>
            <a:r>
              <a:rPr lang="en-US" dirty="0" smtClean="0"/>
              <a:t> of records and </a:t>
            </a:r>
            <a:r>
              <a:rPr lang="en-US" dirty="0" err="1" smtClean="0"/>
              <a:t>achicval</a:t>
            </a:r>
            <a:r>
              <a:rPr lang="en-US" dirty="0" smtClean="0"/>
              <a:t> materials </a:t>
            </a:r>
            <a:r>
              <a:rPr lang="en-US" smtClean="0"/>
              <a:t>is essential.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213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      III-BA HISTORY COURSE:ARCHIVES KEEPING  TOPIC:ORIGIN-ARCHIVES KEEPING                                    L.PANDIAMMAL                  ASSISTANT PROFESSOR OF HISTORY           HAJEE KARUTHA ROWTHER HOWDIA COLLAGE                               UTHAMAPALAYAM</vt:lpstr>
      <vt:lpstr>ARCHIVES KEEPING   </vt:lpstr>
      <vt:lpstr>INTODUCTION</vt:lpstr>
      <vt:lpstr>.</vt:lpstr>
      <vt:lpstr>ACHIVES - ORIGIN</vt:lpstr>
      <vt:lpstr>TYPES OF ARCHIVES  </vt:lpstr>
      <vt:lpstr>DEFINITION OF ARCHIVES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2020-11-20T00:00:41Z</dcterms:created>
  <dcterms:modified xsi:type="dcterms:W3CDTF">2020-10-29T11:28:04Z</dcterms:modified>
</cp:coreProperties>
</file>