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5" r:id="rId2"/>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B04F7-C2EC-4277-B6FE-6786844D3356}" type="datetimeFigureOut">
              <a:rPr lang="en-US" smtClean="0"/>
              <a:pPr/>
              <a:t>10/29/2020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BEF30-407C-46FC-8990-F35AD81466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CC90BDC-3368-402B-A4DA-A4685FCD4441}" type="datetimeFigureOut">
              <a:rPr lang="en-US" smtClean="0"/>
              <a:pPr/>
              <a:t>10/29/2020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F3CABFD-8E86-4D6A-85DE-C2E41FC986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90BDC-3368-402B-A4DA-A4685FCD4441}"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CABFD-8E86-4D6A-85DE-C2E41FC986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90BDC-3368-402B-A4DA-A4685FCD4441}"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CABFD-8E86-4D6A-85DE-C2E41FC986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CC90BDC-3368-402B-A4DA-A4685FCD4441}" type="datetimeFigureOut">
              <a:rPr lang="en-US" smtClean="0"/>
              <a:pPr/>
              <a:t>10/29/2020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F3CABFD-8E86-4D6A-85DE-C2E41FC986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CC90BDC-3368-402B-A4DA-A4685FCD4441}" type="datetimeFigureOut">
              <a:rPr lang="en-US" smtClean="0"/>
              <a:pPr/>
              <a:t>10/29/2020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F3CABFD-8E86-4D6A-85DE-C2E41FC986D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CC90BDC-3368-402B-A4DA-A4685FCD4441}" type="datetimeFigureOut">
              <a:rPr lang="en-US" smtClean="0"/>
              <a:pPr/>
              <a:t>10/29/2020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F3CABFD-8E86-4D6A-85DE-C2E41FC986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CC90BDC-3368-402B-A4DA-A4685FCD4441}" type="datetimeFigureOut">
              <a:rPr lang="en-US" smtClean="0"/>
              <a:pPr/>
              <a:t>10/29/2020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F3CABFD-8E86-4D6A-85DE-C2E41FC986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C90BDC-3368-402B-A4DA-A4685FCD4441}" type="datetimeFigureOut">
              <a:rPr lang="en-US" smtClean="0"/>
              <a:pPr/>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CABFD-8E86-4D6A-85DE-C2E41FC986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CC90BDC-3368-402B-A4DA-A4685FCD4441}" type="datetimeFigureOut">
              <a:rPr lang="en-US" smtClean="0"/>
              <a:pPr/>
              <a:t>10/29/2020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F3CABFD-8E86-4D6A-85DE-C2E41FC986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CC90BDC-3368-402B-A4DA-A4685FCD4441}" type="datetimeFigureOut">
              <a:rPr lang="en-US" smtClean="0"/>
              <a:pPr/>
              <a:t>10/29/2020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F3CABFD-8E86-4D6A-85DE-C2E41FC986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C90BDC-3368-402B-A4DA-A4685FCD4441}" type="datetimeFigureOut">
              <a:rPr lang="en-US" smtClean="0"/>
              <a:pPr/>
              <a:t>10/29/2020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F3CABFD-8E86-4D6A-85DE-C2E41FC986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CC90BDC-3368-402B-A4DA-A4685FCD4441}" type="datetimeFigureOut">
              <a:rPr lang="en-US" smtClean="0"/>
              <a:pPr/>
              <a:t>10/29/2020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F3CABFD-8E86-4D6A-85DE-C2E41FC986D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III-BA </a:t>
            </a:r>
            <a:r>
              <a:rPr lang="en-US" dirty="0" smtClean="0"/>
              <a:t>HISTORY</a:t>
            </a:r>
            <a:br>
              <a:rPr lang="en-US" dirty="0" smtClean="0"/>
            </a:br>
            <a:r>
              <a:rPr lang="en-US" dirty="0" smtClean="0"/>
              <a:t/>
            </a:r>
            <a:br>
              <a:rPr lang="en-US" dirty="0" smtClean="0"/>
            </a:br>
            <a:r>
              <a:rPr lang="en-US" dirty="0" smtClean="0"/>
              <a:t>COURSE: </a:t>
            </a:r>
            <a:r>
              <a:rPr lang="en-US" dirty="0" smtClean="0"/>
              <a:t>ARCHIVES KEEPING</a:t>
            </a:r>
            <a:r>
              <a:rPr lang="en-US" dirty="0" smtClean="0"/>
              <a:t/>
            </a:r>
            <a:br>
              <a:rPr lang="en-US" dirty="0" smtClean="0"/>
            </a:br>
            <a:r>
              <a:rPr lang="en-US" smtClean="0"/>
              <a:t> </a:t>
            </a:r>
            <a:r>
              <a:rPr lang="en-US" smtClean="0"/>
              <a:t>TOPIC:FUNCTIONS OF ARCHIVES</a:t>
            </a:r>
            <a:r>
              <a:rPr lang="en-US" dirty="0" smtClean="0"/>
              <a:t/>
            </a:r>
            <a:br>
              <a:rPr lang="en-US" dirty="0" smtClean="0"/>
            </a:br>
            <a:r>
              <a:rPr lang="en-US" dirty="0" smtClean="0"/>
              <a:t> </a:t>
            </a:r>
            <a:r>
              <a:rPr lang="en-US" dirty="0" smtClean="0"/>
              <a:t>            </a:t>
            </a:r>
            <a:r>
              <a:rPr lang="en-US" sz="5400" dirty="0" smtClean="0"/>
              <a:t>  </a:t>
            </a:r>
            <a:r>
              <a:rPr lang="en-US" sz="2200" dirty="0" smtClean="0"/>
              <a:t>L.PANDIAMMAL</a:t>
            </a:r>
            <a:r>
              <a:rPr lang="en-US" sz="2200" dirty="0" smtClean="0"/>
              <a:t/>
            </a:r>
            <a:br>
              <a:rPr lang="en-US" sz="2200" dirty="0" smtClean="0"/>
            </a:br>
            <a:r>
              <a:rPr lang="en-US" sz="2200" dirty="0" smtClean="0"/>
              <a:t>              </a:t>
            </a:r>
            <a:r>
              <a:rPr lang="en-US" sz="2200" dirty="0" smtClean="0"/>
              <a:t>ASSISTANT </a:t>
            </a:r>
            <a:r>
              <a:rPr lang="en-US" sz="2200" dirty="0" smtClean="0"/>
              <a:t>PROFESSOR OF HISTORY </a:t>
            </a:r>
            <a:br>
              <a:rPr lang="en-US" sz="2200" dirty="0" smtClean="0"/>
            </a:br>
            <a:r>
              <a:rPr lang="en-US" sz="2200" dirty="0" smtClean="0"/>
              <a:t>       </a:t>
            </a:r>
            <a:r>
              <a:rPr lang="en-US" sz="2200" dirty="0" smtClean="0"/>
              <a:t>HAJEE </a:t>
            </a:r>
            <a:r>
              <a:rPr lang="en-US" sz="2200" dirty="0" smtClean="0"/>
              <a:t>KARUTHA ROWTHER HOWDIA COLLAGE</a:t>
            </a:r>
            <a:br>
              <a:rPr lang="en-US" sz="2200" dirty="0" smtClean="0"/>
            </a:br>
            <a:r>
              <a:rPr lang="en-US" sz="2200" dirty="0" smtClean="0"/>
              <a:t>                         </a:t>
            </a:r>
            <a:r>
              <a:rPr lang="en-US" sz="2200" dirty="0" smtClean="0"/>
              <a:t>    </a:t>
            </a:r>
            <a:r>
              <a:rPr lang="en-US" sz="2200" dirty="0" smtClean="0"/>
              <a:t>UTHAMAPALAYAM</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8062912" cy="1470025"/>
          </a:xfrm>
        </p:spPr>
        <p:txBody>
          <a:bodyPr>
            <a:normAutofit/>
          </a:bodyPr>
          <a:lstStyle/>
          <a:p>
            <a:pPr algn="l"/>
            <a:r>
              <a:rPr lang="en-US" sz="4800" b="1" dirty="0" smtClean="0"/>
              <a:t>FUNCTIONS OF ARCHIVES </a:t>
            </a:r>
            <a:endParaRPr lang="en-US" sz="4800" b="1" dirty="0"/>
          </a:p>
        </p:txBody>
      </p:sp>
      <p:sp>
        <p:nvSpPr>
          <p:cNvPr id="3" name="Subtitle 2"/>
          <p:cNvSpPr>
            <a:spLocks noGrp="1"/>
          </p:cNvSpPr>
          <p:nvPr>
            <p:ph type="subTitle" idx="1"/>
          </p:nvPr>
        </p:nvSpPr>
        <p:spPr>
          <a:xfrm>
            <a:off x="457200" y="6858000"/>
            <a:ext cx="8062912" cy="1752600"/>
          </a:xfrm>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05000"/>
            <a:ext cx="8229600" cy="1399032"/>
          </a:xfrm>
          <a:noFill/>
        </p:spPr>
        <p:txBody>
          <a:bodyPr>
            <a:normAutofit fontScale="90000"/>
          </a:bodyPr>
          <a:lstStyle/>
          <a:p>
            <a:r>
              <a:rPr lang="en-US" sz="3200" b="1" dirty="0" smtClean="0">
                <a:solidFill>
                  <a:schemeClr val="tx1"/>
                </a:solidFill>
              </a:rPr>
              <a:t>The concept of the archival agency emerged in more perfect form during the French revolution. It was the French revolution that  gave all the citizens the right to inspect government  </a:t>
            </a:r>
            <a:r>
              <a:rPr lang="en-US" sz="3600" b="1" dirty="0" smtClean="0">
                <a:solidFill>
                  <a:schemeClr val="tx1"/>
                </a:solidFill>
              </a:rPr>
              <a:t>archives</a:t>
            </a:r>
            <a:r>
              <a:rPr lang="en-US" sz="3200" b="1" dirty="0" smtClean="0">
                <a:solidFill>
                  <a:schemeClr val="tx1"/>
                </a:solidFill>
              </a:rPr>
              <a:t>. This further expressed the truth that such archives are the assets of the people whose legal rights and past history they preserve</a:t>
            </a:r>
            <a:endParaRPr lang="en-US" sz="32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AND MEDIEVAL PERIOD</a:t>
            </a:r>
            <a:endParaRPr lang="en-US" dirty="0"/>
          </a:p>
        </p:txBody>
      </p:sp>
      <p:sp>
        <p:nvSpPr>
          <p:cNvPr id="3" name="Content Placeholder 2"/>
          <p:cNvSpPr>
            <a:spLocks noGrp="1"/>
          </p:cNvSpPr>
          <p:nvPr>
            <p:ph idx="1"/>
          </p:nvPr>
        </p:nvSpPr>
        <p:spPr/>
        <p:txBody>
          <a:bodyPr/>
          <a:lstStyle/>
          <a:p>
            <a:r>
              <a:rPr lang="en-US" dirty="0" smtClean="0"/>
              <a:t>To  the </a:t>
            </a:r>
            <a:r>
              <a:rPr lang="en-US" dirty="0" err="1" smtClean="0"/>
              <a:t>greek</a:t>
            </a:r>
            <a:r>
              <a:rPr lang="en-US" dirty="0" smtClean="0"/>
              <a:t> and the Romans the temples served as archives . Those were kept open for the perusal not to all but to few privileged. The people in general due to lack of awareness and more of fear did not claim their right over access to those valuable historical source materials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ACQUISITION OF HISTORY MATERIALS </a:t>
            </a:r>
            <a:endParaRPr lang="en-US" dirty="0"/>
          </a:p>
        </p:txBody>
      </p:sp>
      <p:sp>
        <p:nvSpPr>
          <p:cNvPr id="3" name="Content Placeholder 2"/>
          <p:cNvSpPr>
            <a:spLocks noGrp="1"/>
          </p:cNvSpPr>
          <p:nvPr>
            <p:ph idx="1"/>
          </p:nvPr>
        </p:nvSpPr>
        <p:spPr/>
        <p:txBody>
          <a:bodyPr/>
          <a:lstStyle/>
          <a:p>
            <a:pPr>
              <a:buNone/>
            </a:pPr>
            <a:r>
              <a:rPr lang="en-US" dirty="0" smtClean="0"/>
              <a:t>RECEIVING OF RECORDS:</a:t>
            </a:r>
          </a:p>
          <a:p>
            <a:pPr>
              <a:buNone/>
            </a:pPr>
            <a:r>
              <a:rPr lang="en-US" dirty="0" smtClean="0"/>
              <a:t>Records are created by various agencies such as government departments , public, semi public and private organizations and the individuals.</a:t>
            </a:r>
          </a:p>
          <a:p>
            <a:pPr>
              <a:buNone/>
            </a:pPr>
            <a:r>
              <a:rPr lang="en-US" dirty="0" smtClean="0"/>
              <a:t>They have to decide and select the material not by their own discretions but according to certain norms.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ARRANGING THE RECORDS </a:t>
            </a:r>
            <a:endParaRPr lang="en-US" dirty="0"/>
          </a:p>
        </p:txBody>
      </p:sp>
      <p:sp>
        <p:nvSpPr>
          <p:cNvPr id="3" name="Content Placeholder 2"/>
          <p:cNvSpPr>
            <a:spLocks noGrp="1"/>
          </p:cNvSpPr>
          <p:nvPr>
            <p:ph idx="1"/>
          </p:nvPr>
        </p:nvSpPr>
        <p:spPr/>
        <p:txBody>
          <a:bodyPr/>
          <a:lstStyle/>
          <a:p>
            <a:r>
              <a:rPr lang="en-US" dirty="0" smtClean="0"/>
              <a:t>They need to be arranged in an order so us to make the work of the archives staff simple, quick and easy. So , on receipt of the records the immediate function to be performed by the archives authorities is that of arranging them in a regular and set pattern.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PRESERVATIONS </a:t>
            </a:r>
            <a:endParaRPr lang="en-US" dirty="0"/>
          </a:p>
        </p:txBody>
      </p:sp>
      <p:sp>
        <p:nvSpPr>
          <p:cNvPr id="3" name="Content Placeholder 2"/>
          <p:cNvSpPr>
            <a:spLocks noGrp="1"/>
          </p:cNvSpPr>
          <p:nvPr>
            <p:ph idx="1"/>
          </p:nvPr>
        </p:nvSpPr>
        <p:spPr/>
        <p:txBody>
          <a:bodyPr/>
          <a:lstStyle/>
          <a:p>
            <a:r>
              <a:rPr lang="en-US" dirty="0" smtClean="0"/>
              <a:t>SELECTIONS OF MATERIAL:</a:t>
            </a:r>
          </a:p>
          <a:p>
            <a:r>
              <a:rPr lang="en-US" dirty="0" smtClean="0"/>
              <a:t> The archives and the archive personnel know well about the quality of material to be used for the preparation and preservations of archives.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a:t>
            </a:r>
            <a:endParaRPr lang="en-US" dirty="0"/>
          </a:p>
        </p:txBody>
      </p:sp>
      <p:sp>
        <p:nvSpPr>
          <p:cNvPr id="3" name="Content Placeholder 2"/>
          <p:cNvSpPr>
            <a:spLocks noGrp="1"/>
          </p:cNvSpPr>
          <p:nvPr>
            <p:ph idx="1"/>
          </p:nvPr>
        </p:nvSpPr>
        <p:spPr/>
        <p:txBody>
          <a:bodyPr/>
          <a:lstStyle/>
          <a:p>
            <a:r>
              <a:rPr lang="en-US" dirty="0" smtClean="0"/>
              <a:t>SELECTION OF MATERIAL</a:t>
            </a:r>
          </a:p>
          <a:p>
            <a:r>
              <a:rPr lang="en-US" dirty="0" smtClean="0"/>
              <a:t>BUILDING</a:t>
            </a:r>
          </a:p>
          <a:p>
            <a:r>
              <a:rPr lang="en-US" dirty="0" smtClean="0"/>
              <a:t>PROVIDING PROTECTION</a:t>
            </a:r>
          </a:p>
          <a:p>
            <a:r>
              <a:rPr lang="en-US" dirty="0" smtClean="0"/>
              <a:t>REHABILITATION OF RECORDS</a:t>
            </a:r>
          </a:p>
          <a:p>
            <a:r>
              <a:rPr lang="en-US" dirty="0" smtClean="0"/>
              <a:t>APPLYING MODERN TECHNIQUE</a:t>
            </a:r>
          </a:p>
          <a:p>
            <a:r>
              <a:rPr lang="en-US" dirty="0" smtClean="0"/>
              <a:t>MAINTAINING A RESEARCH LABORATORY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ALLIED FUNCTIONS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PUBLICATIONS</a:t>
            </a:r>
          </a:p>
          <a:p>
            <a:r>
              <a:rPr lang="en-US" dirty="0" smtClean="0"/>
              <a:t>REPROGRAPHIC SERVICES</a:t>
            </a:r>
          </a:p>
          <a:p>
            <a:r>
              <a:rPr lang="en-US" dirty="0" smtClean="0"/>
              <a:t>PROVIDING TECHNICAL ASSISTANCE</a:t>
            </a:r>
          </a:p>
          <a:p>
            <a:r>
              <a:rPr lang="en-US" dirty="0" smtClean="0"/>
              <a:t>ELIMINATION OF RECORDS</a:t>
            </a:r>
          </a:p>
          <a:p>
            <a:r>
              <a:rPr lang="en-US" dirty="0" smtClean="0"/>
              <a:t>ASSISTANCE TO SCHOLARS</a:t>
            </a:r>
          </a:p>
          <a:p>
            <a:r>
              <a:rPr lang="en-US" dirty="0" smtClean="0"/>
              <a:t>SUPPLYING RECORDS TO THE GOVERNMENTS</a:t>
            </a:r>
          </a:p>
          <a:p>
            <a:r>
              <a:rPr lang="en-US" dirty="0" smtClean="0"/>
              <a:t>CREATING </a:t>
            </a:r>
            <a:r>
              <a:rPr lang="en-US" smtClean="0"/>
              <a:t>ARCHIVES AWARENESS</a:t>
            </a:r>
            <a:endParaRPr lang="en-US" dirty="0" smtClean="0"/>
          </a:p>
          <a:p>
            <a:r>
              <a:rPr lang="en-US" dirty="0" smtClean="0"/>
              <a:t>PROVIDING ARCHIVES TRAINING</a:t>
            </a:r>
          </a:p>
          <a:p>
            <a:r>
              <a:rPr lang="en-US" dirty="0" smtClean="0"/>
              <a:t>ACCOMMODATION A LIBRARY</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104</TotalTime>
  <Words>296</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                    III-BA HISTORY  COURSE: ARCHIVES KEEPING  TOPIC:FUNCTIONS OF ARCHIVES                L.PANDIAMMAL               ASSISTANT PROFESSOR OF HISTORY         HAJEE KARUTHA ROWTHER HOWDIA COLLAGE                              UTHAMAPALAYAM</vt:lpstr>
      <vt:lpstr>FUNCTIONS OF ARCHIVES </vt:lpstr>
      <vt:lpstr>The concept of the archival agency emerged in more perfect form during the French revolution. It was the French revolution that  gave all the citizens the right to inspect government  archives. This further expressed the truth that such archives are the assets of the people whose legal rights and past history they preserve</vt:lpstr>
      <vt:lpstr>ANCIENT AND MEDIEVAL PERIOD</vt:lpstr>
      <vt:lpstr>ACQUISITION OF HISTORY MATERIALS </vt:lpstr>
      <vt:lpstr>ARRANGING THE RECORDS </vt:lpstr>
      <vt:lpstr>PRESERVATIONS </vt:lpstr>
      <vt:lpstr>PRESERVATION</vt:lpstr>
      <vt:lpstr>ALLIED FUNCTIONS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archives</dc:title>
  <dc:creator>user</dc:creator>
  <cp:lastModifiedBy>user</cp:lastModifiedBy>
  <cp:revision>11</cp:revision>
  <dcterms:created xsi:type="dcterms:W3CDTF">2020-10-20T11:20:33Z</dcterms:created>
  <dcterms:modified xsi:type="dcterms:W3CDTF">2020-10-29T11:14:19Z</dcterms:modified>
</cp:coreProperties>
</file>