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4072E9-FDFE-4F21-AFAC-E2CE8FE5304E}" type="datetimeFigureOut">
              <a:rPr lang="en-US" smtClean="0"/>
              <a:t>10/29/2020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FB7144-4A5B-4062-AEE4-397D3B546CA6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ADVENT OF EUROPEANS TO INDIA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Dr.S.Varghese</a:t>
            </a:r>
            <a:r>
              <a:rPr lang="en-IN" dirty="0" smtClean="0"/>
              <a:t> </a:t>
            </a:r>
            <a:r>
              <a:rPr lang="en-IN" dirty="0" err="1" smtClean="0"/>
              <a:t>Jeyaraj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competition between English and French&#10;■ The Portuguese and Dutch had withdrawn from India unable to&#10;withstand the com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6929486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/>
            </a:r>
            <a:br>
              <a:rPr lang="en-IN" smtClean="0"/>
            </a:br>
            <a:r>
              <a:rPr lang="en-IN" smtClean="0"/>
              <a:t>           THANK YOU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DVENT OF&#10;EUROPEANSTO&#10;INDIA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00240"/>
            <a:ext cx="6076950" cy="3419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MAJOR EUROPEAN POWERS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sz="3600" dirty="0" smtClean="0"/>
              <a:t> Portuguese</a:t>
            </a:r>
          </a:p>
          <a:p>
            <a:r>
              <a:rPr lang="en-IN" sz="3600" dirty="0" smtClean="0"/>
              <a:t> Dutch</a:t>
            </a:r>
          </a:p>
          <a:p>
            <a:r>
              <a:rPr lang="en-IN" sz="3600" dirty="0" smtClean="0"/>
              <a:t> French</a:t>
            </a:r>
          </a:p>
          <a:p>
            <a:r>
              <a:rPr lang="en-IN" sz="3600" dirty="0" smtClean="0"/>
              <a:t> English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PORTUGUESE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The Portuguese found new sea route from Europe to India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Reached at </a:t>
            </a: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Kerala in 1948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Vasco –</a:t>
            </a: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-Gama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Henry, the Navigator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utch&#10;■ Dutch are from Holland or Netherlands.&#10;■ They established United East India Company in 1602 with the aim of&#10;doing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771530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nglish&#10;■ In 1600, December 31, Queen Elizabeth issued a royal charter&#10;authorizing East India Company to trade with Easter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8001056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nglish&#10;■ In 1639, English took Madras from took King of Chandragiri and&#10;established a strong fort named St. George Fort.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072494" cy="48482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ench&#10;■ French East India Company started as a government owned&#10;company in 1664.&#10;■ It started its first factory in Sura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92961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ench&#10;■ Dupleix, who arrived in Pondicherry as the Governor General of&#10;French had the high ambitions of establishing Fre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15370" cy="4705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462</TotalTime>
  <Words>43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ADVENT OF EUROPEANS TO INDIA</vt:lpstr>
      <vt:lpstr>Slide 2</vt:lpstr>
      <vt:lpstr>MAJOR EUROPEAN POWERS</vt:lpstr>
      <vt:lpstr>Slide 4</vt:lpstr>
      <vt:lpstr>Slide 5</vt:lpstr>
      <vt:lpstr>Slide 6</vt:lpstr>
      <vt:lpstr>Slide 7</vt:lpstr>
      <vt:lpstr>Slide 8</vt:lpstr>
      <vt:lpstr>Slide 9</vt:lpstr>
      <vt:lpstr>Slide 10</vt:lpstr>
      <vt:lpstr>                    THANK YOU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OF EUROPEANS TO INDIA</dc:title>
  <dc:creator>USER</dc:creator>
  <cp:lastModifiedBy>USER</cp:lastModifiedBy>
  <cp:revision>8</cp:revision>
  <dcterms:created xsi:type="dcterms:W3CDTF">2020-10-29T15:37:24Z</dcterms:created>
  <dcterms:modified xsi:type="dcterms:W3CDTF">2020-10-29T23:20:09Z</dcterms:modified>
</cp:coreProperties>
</file>