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7" r:id="rId4"/>
    <p:sldId id="258" r:id="rId5"/>
    <p:sldId id="259" r:id="rId6"/>
    <p:sldId id="268" r:id="rId7"/>
    <p:sldId id="26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534B05-3BD5-4E94-854E-7E419406AA1F}" type="datetimeFigureOut">
              <a:rPr lang="en-US" smtClean="0"/>
              <a:pPr/>
              <a:t>10/29/2020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40A2E4-124A-46F4-8DBF-43D64CA4D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PESHWAS 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BALAJI VISWANATH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Dr. S. VARGHESE JEYERAJ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/>
              <a:t>PESHWAS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Ruled Maratha after </a:t>
            </a:r>
            <a:r>
              <a:rPr lang="en-IN" dirty="0" err="1" smtClean="0"/>
              <a:t>Shivaji</a:t>
            </a:r>
            <a:endParaRPr lang="en-IN" dirty="0" smtClean="0"/>
          </a:p>
          <a:p>
            <a:r>
              <a:rPr lang="en-IN" dirty="0" smtClean="0"/>
              <a:t>It was the position to modern Prime Minister</a:t>
            </a:r>
          </a:p>
          <a:p>
            <a:r>
              <a:rPr lang="en-IN" dirty="0" smtClean="0"/>
              <a:t>Important leader </a:t>
            </a:r>
            <a:r>
              <a:rPr lang="en-IN" dirty="0" err="1" smtClean="0"/>
              <a:t>Balaji</a:t>
            </a:r>
            <a:r>
              <a:rPr lang="en-IN" dirty="0" smtClean="0"/>
              <a:t> </a:t>
            </a:r>
            <a:r>
              <a:rPr lang="en-IN" dirty="0" err="1" smtClean="0"/>
              <a:t>Viswanath</a:t>
            </a:r>
            <a:endParaRPr lang="en-IN" dirty="0" smtClean="0"/>
          </a:p>
          <a:p>
            <a:r>
              <a:rPr lang="en-IN" dirty="0" smtClean="0"/>
              <a:t>Fought against to </a:t>
            </a:r>
            <a:r>
              <a:rPr lang="en-IN" dirty="0" err="1" smtClean="0"/>
              <a:t>Mughals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 Balaji Vishwanath assisted a young Maratha&#10;Emperor Shahu to consolidate his grip on a&#10;kingdom that had been racked by c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8072494" cy="556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 Balaji Vishwanath (Bhat) was born into&#10;a konkani chitpavan Brahmin family[2][3][4].The&#10;family hailed from the coastalK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219" y="1142984"/>
            <a:ext cx="8395874" cy="5188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 Bajirao I (18 August 1700 – 28 April 1740) was a&#10;general of the Maratha Empire in India. He served&#10;as Peshwa (Prime Min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500990" cy="527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Second  Founder of the Maratha state</a:t>
            </a:r>
          </a:p>
          <a:p>
            <a:r>
              <a:rPr lang="en-IN" dirty="0" smtClean="0"/>
              <a:t>Role during the Maratha civil war</a:t>
            </a:r>
          </a:p>
          <a:p>
            <a:r>
              <a:rPr lang="en-IN" dirty="0" smtClean="0"/>
              <a:t>Appointment as </a:t>
            </a:r>
            <a:r>
              <a:rPr lang="en-IN" dirty="0" err="1" smtClean="0"/>
              <a:t>Peshwa</a:t>
            </a:r>
            <a:endParaRPr lang="en-IN" dirty="0" smtClean="0"/>
          </a:p>
          <a:p>
            <a:r>
              <a:rPr lang="en-IN" dirty="0" smtClean="0"/>
              <a:t>Conflict with </a:t>
            </a:r>
            <a:r>
              <a:rPr lang="en-IN" dirty="0" err="1" smtClean="0"/>
              <a:t>Sambhaji</a:t>
            </a:r>
            <a:r>
              <a:rPr lang="en-IN" dirty="0" smtClean="0"/>
              <a:t> of Kolhapur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Administrative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Founder of the complex administrative system</a:t>
            </a:r>
          </a:p>
          <a:p>
            <a:r>
              <a:rPr lang="en-IN" dirty="0" smtClean="0"/>
              <a:t>Tax collection</a:t>
            </a:r>
          </a:p>
          <a:p>
            <a:r>
              <a:rPr lang="en-IN" dirty="0" smtClean="0"/>
              <a:t>Northward expansion of the Maratha power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 Balaji Rao was born in the Bhat family, to&#10;Peshwa Baji Rao I, on 8 December 1720. After&#10;Baji Rao died in April 1740,Chh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57242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3600" dirty="0" smtClean="0"/>
          </a:p>
          <a:p>
            <a:r>
              <a:rPr lang="en-IN" sz="3600" dirty="0" smtClean="0"/>
              <a:t> </a:t>
            </a:r>
            <a:r>
              <a:rPr lang="en-IN" sz="3600" dirty="0" smtClean="0"/>
              <a:t>          </a:t>
            </a:r>
            <a:r>
              <a:rPr lang="en-IN" sz="3600" dirty="0" smtClean="0"/>
              <a:t>THANK YOU</a:t>
            </a:r>
            <a:endParaRPr lang="en-IN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70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PESHWAS : BALAJI VISWANATH</vt:lpstr>
      <vt:lpstr>THE PESHWAS</vt:lpstr>
      <vt:lpstr>Slide 3</vt:lpstr>
      <vt:lpstr>Slide 4</vt:lpstr>
      <vt:lpstr>Slide 5</vt:lpstr>
      <vt:lpstr>Features</vt:lpstr>
      <vt:lpstr>Administrative achievements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PESHWAS</dc:title>
  <dc:creator>USER</dc:creator>
  <cp:lastModifiedBy>USER</cp:lastModifiedBy>
  <cp:revision>8</cp:revision>
  <dcterms:created xsi:type="dcterms:W3CDTF">2020-10-29T13:16:25Z</dcterms:created>
  <dcterms:modified xsi:type="dcterms:W3CDTF">2020-10-29T15:18:06Z</dcterms:modified>
</cp:coreProperties>
</file>