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ABE25-2B3E-4467-A57E-A525BAC8ECCA}"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ABE25-2B3E-4467-A57E-A525BAC8ECCA}"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ABE25-2B3E-4467-A57E-A525BAC8ECCA}"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ABE25-2B3E-4467-A57E-A525BAC8ECCA}"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ABE25-2B3E-4467-A57E-A525BAC8ECCA}"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ABE25-2B3E-4467-A57E-A525BAC8ECCA}"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ABE25-2B3E-4467-A57E-A525BAC8ECCA}"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ABE25-2B3E-4467-A57E-A525BAC8ECCA}"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ABE25-2B3E-4467-A57E-A525BAC8ECCA}"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ABE25-2B3E-4467-A57E-A525BAC8ECCA}"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ABE25-2B3E-4467-A57E-A525BAC8ECCA}"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3D614-5296-4552-8934-83CE2317D7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ABE25-2B3E-4467-A57E-A525BAC8ECCA}" type="datetimeFigureOut">
              <a:rPr lang="en-US" smtClean="0"/>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3D614-5296-4552-8934-83CE2317D7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DataTypes</a:t>
            </a:r>
            <a:r>
              <a:rPr lang="en-US" dirty="0" smtClean="0"/>
              <a:t> in C programming</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solidFill>
                  <a:schemeClr val="tx1"/>
                </a:solidFill>
              </a:rPr>
              <a:t>BY</a:t>
            </a:r>
          </a:p>
          <a:p>
            <a:r>
              <a:rPr lang="en-US" dirty="0" smtClean="0">
                <a:solidFill>
                  <a:schemeClr val="tx1"/>
                </a:solidFill>
              </a:rPr>
              <a:t>PEERMOHAMED.A MCA., SET</a:t>
            </a:r>
          </a:p>
          <a:p>
            <a:r>
              <a:rPr lang="en-US" dirty="0" smtClean="0">
                <a:solidFill>
                  <a:schemeClr val="tx1"/>
                </a:solidFill>
              </a:rPr>
              <a:t>ASST.PROF OF INFORMATION TECHNOLOGY</a:t>
            </a:r>
          </a:p>
          <a:p>
            <a:r>
              <a:rPr lang="en-US" dirty="0" smtClean="0">
                <a:solidFill>
                  <a:schemeClr val="tx1"/>
                </a:solidFill>
              </a:rPr>
              <a:t>HAJEE KARUTHA ROWTHER HOWDIA COLLEGE</a:t>
            </a:r>
          </a:p>
          <a:p>
            <a:r>
              <a:rPr lang="en-US" dirty="0" smtClean="0">
                <a:solidFill>
                  <a:schemeClr val="tx1"/>
                </a:solidFill>
              </a:rPr>
              <a:t>UTHAMAPALAYAM</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Data </a:t>
            </a:r>
            <a:r>
              <a:rPr lang="en-US" b="1" dirty="0" smtClean="0"/>
              <a:t>types</a:t>
            </a:r>
            <a:endParaRPr lang="en-US" dirty="0"/>
          </a:p>
        </p:txBody>
      </p:sp>
      <p:sp>
        <p:nvSpPr>
          <p:cNvPr id="3" name="Content Placeholder 2"/>
          <p:cNvSpPr>
            <a:spLocks noGrp="1"/>
          </p:cNvSpPr>
          <p:nvPr>
            <p:ph idx="1"/>
          </p:nvPr>
        </p:nvSpPr>
        <p:spPr/>
        <p:txBody>
          <a:bodyPr/>
          <a:lstStyle/>
          <a:p>
            <a:pPr>
              <a:buNone/>
            </a:pPr>
            <a:r>
              <a:rPr lang="en-US" dirty="0"/>
              <a:t>'C' provides various data types to make it easy for a programmer to select a suitable data type as per the requirements of an application. Following are the three data types</a:t>
            </a:r>
            <a:r>
              <a:rPr lang="en-US" dirty="0" smtClean="0"/>
              <a:t>:</a:t>
            </a:r>
          </a:p>
          <a:p>
            <a:pPr marL="342900" lvl="1" indent="-342900">
              <a:buNone/>
            </a:pPr>
            <a:r>
              <a:rPr lang="en-US" dirty="0" smtClean="0"/>
              <a:t>1.Primitive </a:t>
            </a:r>
            <a:r>
              <a:rPr lang="en-US" dirty="0"/>
              <a:t>data types </a:t>
            </a:r>
            <a:endParaRPr lang="en-US" dirty="0" smtClean="0"/>
          </a:p>
          <a:p>
            <a:pPr marL="342900" lvl="1" indent="-342900">
              <a:buNone/>
            </a:pPr>
            <a:r>
              <a:rPr lang="en-US" dirty="0" smtClean="0"/>
              <a:t>2.Derived </a:t>
            </a:r>
            <a:r>
              <a:rPr lang="en-US" dirty="0"/>
              <a:t>data </a:t>
            </a:r>
            <a:r>
              <a:rPr lang="en-US" dirty="0" smtClean="0"/>
              <a:t>types</a:t>
            </a:r>
          </a:p>
          <a:p>
            <a:pPr marL="342900" lvl="1" indent="-342900">
              <a:buNone/>
            </a:pPr>
            <a:r>
              <a:rPr lang="en-US" dirty="0" smtClean="0"/>
              <a:t>3.User-defined </a:t>
            </a:r>
            <a:r>
              <a:rPr lang="en-US" dirty="0"/>
              <a:t>data types</a:t>
            </a:r>
            <a:endParaRPr lang="en-US" sz="2400" dirty="0"/>
          </a:p>
          <a:p>
            <a:pPr>
              <a:buNone/>
            </a:pP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buNone/>
            </a:pPr>
            <a:r>
              <a:rPr lang="en-US" dirty="0"/>
              <a:t>There are five primary fundamental data types,</a:t>
            </a:r>
          </a:p>
          <a:p>
            <a:pPr lvl="0">
              <a:buNone/>
            </a:pPr>
            <a:r>
              <a:rPr lang="en-US" dirty="0" smtClean="0"/>
              <a:t>1.int </a:t>
            </a:r>
            <a:r>
              <a:rPr lang="en-US" dirty="0"/>
              <a:t>for integer data</a:t>
            </a:r>
          </a:p>
          <a:p>
            <a:pPr lvl="0">
              <a:buNone/>
            </a:pPr>
            <a:r>
              <a:rPr lang="en-US" dirty="0" smtClean="0"/>
              <a:t>2.char </a:t>
            </a:r>
            <a:r>
              <a:rPr lang="en-US" dirty="0"/>
              <a:t>for character data</a:t>
            </a:r>
          </a:p>
          <a:p>
            <a:pPr lvl="0">
              <a:buNone/>
            </a:pPr>
            <a:r>
              <a:rPr lang="en-US" dirty="0" smtClean="0"/>
              <a:t>3.float </a:t>
            </a:r>
            <a:r>
              <a:rPr lang="en-US" dirty="0"/>
              <a:t>for floating point numbers</a:t>
            </a:r>
          </a:p>
          <a:p>
            <a:pPr lvl="0">
              <a:buNone/>
            </a:pPr>
            <a:r>
              <a:rPr lang="en-US" dirty="0" smtClean="0"/>
              <a:t>4.double </a:t>
            </a:r>
            <a:r>
              <a:rPr lang="en-US" dirty="0"/>
              <a:t>for double precision floating point numbers</a:t>
            </a:r>
          </a:p>
          <a:p>
            <a:pPr lvl="0">
              <a:buNone/>
            </a:pPr>
            <a:r>
              <a:rPr lang="en-US" dirty="0" smtClean="0"/>
              <a:t>5.void</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r>
              <a:rPr lang="en-US" dirty="0"/>
              <a:t>Array, functions, pointers, structures are derived data types</a:t>
            </a:r>
            <a:r>
              <a:rPr lang="en-US" dirty="0" smtClean="0"/>
              <a:t>.</a:t>
            </a:r>
          </a:p>
          <a:p>
            <a:r>
              <a:rPr lang="en-US" dirty="0" smtClean="0"/>
              <a:t> </a:t>
            </a:r>
            <a:r>
              <a:rPr lang="en-US" dirty="0"/>
              <a:t>'C' language provides more extended versions of the above mentioned primary data </a:t>
            </a:r>
            <a:r>
              <a:rPr lang="en-US" dirty="0" smtClean="0"/>
              <a:t>types.</a:t>
            </a:r>
          </a:p>
          <a:p>
            <a:r>
              <a:rPr lang="en-US" dirty="0" smtClean="0"/>
              <a:t>Each </a:t>
            </a:r>
            <a:r>
              <a:rPr lang="en-US" dirty="0"/>
              <a:t>data type differs from one another in size and range</a:t>
            </a:r>
            <a:r>
              <a:rPr lang="en-US" dirty="0" smtClean="0"/>
              <a:t>.</a:t>
            </a:r>
          </a:p>
          <a:p>
            <a:pPr>
              <a:buNone/>
            </a:pPr>
            <a:r>
              <a:rPr lang="en-US" dirty="0" smtClean="0"/>
              <a:t> </a:t>
            </a:r>
            <a:r>
              <a:rPr lang="en-US" dirty="0"/>
              <a:t>Following table displays the size and range of each data type.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Integer data </a:t>
            </a:r>
            <a:r>
              <a:rPr lang="en-US" b="1" i="1" dirty="0" smtClean="0"/>
              <a:t>type</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Integer is nothing but a whole number. The range for an integer data type varies from machine to machine. The standard range for an integer data type is -32768 to 32767.</a:t>
            </a:r>
          </a:p>
          <a:p>
            <a:r>
              <a:rPr lang="en-US" dirty="0"/>
              <a:t>An integer typically is of 2 bytes which means it consumes a total of 16 bits in memory. A single integer value takes 2 bytes of memory. An integer data type is further divided into other data types such as short </a:t>
            </a:r>
            <a:r>
              <a:rPr lang="en-US" dirty="0" err="1"/>
              <a:t>int</a:t>
            </a:r>
            <a:r>
              <a:rPr lang="en-US" dirty="0"/>
              <a:t>, </a:t>
            </a:r>
            <a:r>
              <a:rPr lang="en-US" dirty="0" err="1"/>
              <a:t>int</a:t>
            </a:r>
            <a:r>
              <a:rPr lang="en-US" dirty="0"/>
              <a:t>, and long int.</a:t>
            </a:r>
          </a:p>
          <a:p>
            <a:r>
              <a:rPr lang="en-US" dirty="0"/>
              <a:t>Each data type differs in range even though it belongs to the integer data type family. The size may not change for each data type of integer family.</a:t>
            </a:r>
          </a:p>
          <a:p>
            <a:r>
              <a:rPr lang="en-US" dirty="0"/>
              <a:t>The short </a:t>
            </a:r>
            <a:r>
              <a:rPr lang="en-US" dirty="0" err="1"/>
              <a:t>int</a:t>
            </a:r>
            <a:r>
              <a:rPr lang="en-US" dirty="0"/>
              <a:t> is mostly used for storing small numbers, </a:t>
            </a:r>
            <a:r>
              <a:rPr lang="en-US" dirty="0" err="1"/>
              <a:t>int</a:t>
            </a:r>
            <a:r>
              <a:rPr lang="en-US" dirty="0"/>
              <a:t> is used for storing averagely sized integer values, and long </a:t>
            </a:r>
            <a:r>
              <a:rPr lang="en-US" dirty="0" err="1"/>
              <a:t>int</a:t>
            </a:r>
            <a:r>
              <a:rPr lang="en-US" dirty="0"/>
              <a:t> is used for storing large integer values.</a:t>
            </a:r>
          </a:p>
          <a:p>
            <a:r>
              <a:rPr lang="en-US" dirty="0"/>
              <a:t>Whenever we want to use an integer data type, we have place </a:t>
            </a:r>
            <a:r>
              <a:rPr lang="en-US" dirty="0" err="1"/>
              <a:t>int</a:t>
            </a:r>
            <a:r>
              <a:rPr lang="en-US" dirty="0"/>
              <a:t> before the identifier such as, </a:t>
            </a:r>
            <a:r>
              <a:rPr lang="en-US" dirty="0" err="1"/>
              <a:t>int</a:t>
            </a:r>
            <a:r>
              <a:rPr lang="en-US" dirty="0"/>
              <a:t> age; Here, age is a variable of an integer data type which can be used to store integer values.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Floating point data </a:t>
            </a:r>
            <a:r>
              <a:rPr lang="en-US" b="1" i="1" dirty="0" smtClean="0"/>
              <a:t>type</a:t>
            </a:r>
            <a:endParaRPr lang="en-US" dirty="0"/>
          </a:p>
        </p:txBody>
      </p:sp>
      <p:sp>
        <p:nvSpPr>
          <p:cNvPr id="3" name="Content Placeholder 2"/>
          <p:cNvSpPr>
            <a:spLocks noGrp="1"/>
          </p:cNvSpPr>
          <p:nvPr>
            <p:ph idx="1"/>
          </p:nvPr>
        </p:nvSpPr>
        <p:spPr/>
        <p:txBody>
          <a:bodyPr>
            <a:normAutofit fontScale="62500" lnSpcReduction="20000"/>
          </a:bodyPr>
          <a:lstStyle/>
          <a:p>
            <a:r>
              <a:rPr lang="en-US" dirty="0"/>
              <a:t>Like integers, in 'C' program we can also make use of floating point data types. The 'float' keyword is used to represent the floating point data type. It can hold a floating point value which means a number is having a fraction and a decimal part. A floating point value is a real number that contains a decimal point. Integer data type doesn't store the decimal part hence we can use floats to store decimal part of a value.</a:t>
            </a:r>
          </a:p>
          <a:p>
            <a:r>
              <a:rPr lang="en-US" dirty="0"/>
              <a:t>Generally, a float can hold up to 6 precision values. If the float is not sufficient, then we can make use of other data types that can hold large floating point values. The data type double and long double are used to store real numbers with precision up to 14 and 80 bits respectively.</a:t>
            </a:r>
          </a:p>
          <a:p>
            <a:r>
              <a:rPr lang="en-US" dirty="0"/>
              <a:t>While using a floating point number a keyword float/double/long double must be placed before an identifier. </a:t>
            </a:r>
            <a:endParaRPr lang="en-US" dirty="0" smtClean="0"/>
          </a:p>
          <a:p>
            <a:r>
              <a:rPr lang="en-US" dirty="0" smtClean="0"/>
              <a:t>The </a:t>
            </a:r>
            <a:r>
              <a:rPr lang="en-US" dirty="0"/>
              <a:t>valid examples are,</a:t>
            </a:r>
          </a:p>
          <a:p>
            <a:pPr>
              <a:buNone/>
            </a:pPr>
            <a:r>
              <a:rPr lang="en-US" dirty="0"/>
              <a:t>float division;</a:t>
            </a:r>
          </a:p>
          <a:p>
            <a:pPr>
              <a:buNone/>
            </a:pPr>
            <a:r>
              <a:rPr lang="en-US" dirty="0"/>
              <a:t>double </a:t>
            </a:r>
            <a:r>
              <a:rPr lang="en-US" dirty="0" err="1"/>
              <a:t>BankBalance</a:t>
            </a:r>
            <a:r>
              <a:rPr lang="en-US" dirty="0"/>
              <a: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Character data </a:t>
            </a:r>
            <a:r>
              <a:rPr lang="en-US" b="1" i="1" dirty="0" smtClean="0"/>
              <a:t>type</a:t>
            </a:r>
            <a:endParaRPr lang="en-US" dirty="0"/>
          </a:p>
        </p:txBody>
      </p:sp>
      <p:sp>
        <p:nvSpPr>
          <p:cNvPr id="3" name="Content Placeholder 2"/>
          <p:cNvSpPr>
            <a:spLocks noGrp="1"/>
          </p:cNvSpPr>
          <p:nvPr>
            <p:ph idx="1"/>
          </p:nvPr>
        </p:nvSpPr>
        <p:spPr/>
        <p:txBody>
          <a:bodyPr/>
          <a:lstStyle/>
          <a:p>
            <a:r>
              <a:rPr lang="en-US" dirty="0"/>
              <a:t>Character data types are used to store a single character value enclosed in single quotes.</a:t>
            </a:r>
          </a:p>
          <a:p>
            <a:r>
              <a:rPr lang="en-US" dirty="0"/>
              <a:t>A character data type takes up-to 1 byte of memory space. Ex: Char letter;</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Void data type</a:t>
            </a:r>
            <a:br>
              <a:rPr lang="en-US" b="1" i="1" dirty="0"/>
            </a:br>
            <a:endParaRPr lang="en-US" dirty="0"/>
          </a:p>
        </p:txBody>
      </p:sp>
      <p:sp>
        <p:nvSpPr>
          <p:cNvPr id="3" name="Content Placeholder 2"/>
          <p:cNvSpPr>
            <a:spLocks noGrp="1"/>
          </p:cNvSpPr>
          <p:nvPr>
            <p:ph idx="1"/>
          </p:nvPr>
        </p:nvSpPr>
        <p:spPr>
          <a:xfrm>
            <a:off x="457200" y="1357298"/>
            <a:ext cx="8229600" cy="4768865"/>
          </a:xfrm>
        </p:spPr>
        <p:txBody>
          <a:bodyPr>
            <a:normAutofit fontScale="47500" lnSpcReduction="20000"/>
          </a:bodyPr>
          <a:lstStyle/>
          <a:p>
            <a:r>
              <a:rPr lang="en-US" dirty="0"/>
              <a:t>A void data type doesn't contain or return any value. It is mostly used for defining functions in '</a:t>
            </a:r>
            <a:r>
              <a:rPr lang="en-US" dirty="0" err="1"/>
              <a:t>C'.Ex</a:t>
            </a:r>
            <a:r>
              <a:rPr lang="en-US" dirty="0"/>
              <a:t>: void </a:t>
            </a:r>
            <a:r>
              <a:rPr lang="en-US" dirty="0" err="1"/>
              <a:t>displayData</a:t>
            </a:r>
            <a:r>
              <a:rPr lang="en-US" dirty="0"/>
              <a:t>( )</a:t>
            </a:r>
          </a:p>
          <a:p>
            <a:pPr>
              <a:buNone/>
            </a:pPr>
            <a:r>
              <a:rPr lang="en-US" b="1" dirty="0"/>
              <a:t>Type declaration of a variable </a:t>
            </a:r>
            <a:endParaRPr lang="en-US" b="1" dirty="0" smtClean="0"/>
          </a:p>
          <a:p>
            <a:pPr>
              <a:buNone/>
            </a:pPr>
            <a:endParaRPr lang="en-US" b="1" dirty="0" smtClean="0"/>
          </a:p>
          <a:p>
            <a:r>
              <a:rPr lang="en-US" dirty="0" smtClean="0"/>
              <a:t>#</a:t>
            </a:r>
            <a:r>
              <a:rPr lang="en-US" dirty="0"/>
              <a:t>include&lt;</a:t>
            </a:r>
            <a:r>
              <a:rPr lang="en-US" dirty="0" err="1"/>
              <a:t>stdio.h</a:t>
            </a:r>
            <a:r>
              <a:rPr lang="en-US" dirty="0"/>
              <a:t>&gt; #include&lt;</a:t>
            </a:r>
            <a:r>
              <a:rPr lang="en-US" dirty="0" err="1"/>
              <a:t>conio.h</a:t>
            </a:r>
            <a:r>
              <a:rPr lang="en-US" dirty="0"/>
              <a:t>&gt;</a:t>
            </a:r>
          </a:p>
          <a:p>
            <a:r>
              <a:rPr lang="en-US" dirty="0"/>
              <a:t>void main( )</a:t>
            </a:r>
          </a:p>
          <a:p>
            <a:r>
              <a:rPr lang="en-US" dirty="0"/>
              <a:t>{</a:t>
            </a:r>
          </a:p>
          <a:p>
            <a:r>
              <a:rPr lang="en-US" dirty="0" err="1"/>
              <a:t>int</a:t>
            </a:r>
            <a:r>
              <a:rPr lang="en-US" dirty="0"/>
              <a:t> x=25, y=34,z; float salary = 13.48; char letter = 'K';</a:t>
            </a:r>
          </a:p>
          <a:p>
            <a:r>
              <a:rPr lang="en-US" dirty="0"/>
              <a:t>z = </a:t>
            </a:r>
            <a:r>
              <a:rPr lang="en-US" dirty="0" err="1"/>
              <a:t>x+y</a:t>
            </a:r>
            <a:r>
              <a:rPr lang="en-US" dirty="0"/>
              <a:t>; </a:t>
            </a:r>
            <a:r>
              <a:rPr lang="en-US" dirty="0" err="1"/>
              <a:t>printf</a:t>
            </a:r>
            <a:r>
              <a:rPr lang="en-US" dirty="0"/>
              <a:t>("%d \n", z);</a:t>
            </a:r>
          </a:p>
          <a:p>
            <a:r>
              <a:rPr lang="en-US" dirty="0" err="1"/>
              <a:t>printf</a:t>
            </a:r>
            <a:r>
              <a:rPr lang="en-US" dirty="0"/>
              <a:t>("%f \n", salary); </a:t>
            </a:r>
            <a:r>
              <a:rPr lang="en-US" dirty="0" err="1"/>
              <a:t>printf</a:t>
            </a:r>
            <a:r>
              <a:rPr lang="en-US" dirty="0"/>
              <a:t>("%c \n", letter);</a:t>
            </a:r>
          </a:p>
          <a:p>
            <a:r>
              <a:rPr lang="en-US" dirty="0" err="1"/>
              <a:t>getch</a:t>
            </a:r>
            <a:r>
              <a:rPr lang="en-US" dirty="0"/>
              <a:t>( );</a:t>
            </a:r>
          </a:p>
          <a:p>
            <a:r>
              <a:rPr lang="en-US" dirty="0" smtClean="0"/>
              <a:t>}</a:t>
            </a:r>
          </a:p>
          <a:p>
            <a:pPr>
              <a:buNone/>
            </a:pPr>
            <a:endParaRPr lang="en-US" dirty="0"/>
          </a:p>
          <a:p>
            <a:pPr>
              <a:buNone/>
            </a:pPr>
            <a:r>
              <a:rPr lang="en-US" b="1" dirty="0"/>
              <a:t>Output:</a:t>
            </a:r>
            <a:endParaRPr lang="en-US" dirty="0"/>
          </a:p>
          <a:p>
            <a:pPr>
              <a:buNone/>
            </a:pPr>
            <a:r>
              <a:rPr lang="en-US" dirty="0"/>
              <a:t>59</a:t>
            </a:r>
          </a:p>
          <a:p>
            <a:pPr>
              <a:buNone/>
            </a:pPr>
            <a:r>
              <a:rPr lang="en-US" dirty="0"/>
              <a:t>13.480000</a:t>
            </a:r>
          </a:p>
          <a:p>
            <a:pPr>
              <a:buNone/>
            </a:pPr>
            <a:r>
              <a:rPr lang="en-US" dirty="0"/>
              <a:t>K</a:t>
            </a:r>
          </a:p>
          <a:p>
            <a:pPr>
              <a:buNone/>
            </a:pPr>
            <a:r>
              <a:rPr lang="en-US" dirty="0"/>
              <a:t>We can declare multiple variables with the same data type on a single line by separating them with a comma. </a:t>
            </a:r>
            <a:endParaRPr lang="en-US" dirty="0" smtClean="0"/>
          </a:p>
          <a:p>
            <a:pPr>
              <a:buNone/>
            </a:pPr>
            <a:r>
              <a:rPr lang="en-US" dirty="0" smtClean="0"/>
              <a:t>Also</a:t>
            </a:r>
            <a:r>
              <a:rPr lang="en-US" dirty="0"/>
              <a:t>, notice the use of format </a:t>
            </a:r>
            <a:r>
              <a:rPr lang="en-US" dirty="0" err="1"/>
              <a:t>specifiers</a:t>
            </a:r>
            <a:r>
              <a:rPr lang="en-US" dirty="0"/>
              <a:t> in </a:t>
            </a:r>
            <a:r>
              <a:rPr lang="en-US" b="1" dirty="0" err="1"/>
              <a:t>printf</a:t>
            </a:r>
            <a:r>
              <a:rPr lang="en-US" b="1" dirty="0"/>
              <a:t> </a:t>
            </a:r>
            <a:r>
              <a:rPr lang="en-US" dirty="0"/>
              <a:t>output function float (%f) and char (%c) and </a:t>
            </a:r>
            <a:r>
              <a:rPr lang="en-US" dirty="0" err="1"/>
              <a:t>int</a:t>
            </a:r>
            <a:r>
              <a:rPr lang="en-US" dirty="0"/>
              <a:t> (%d).</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703</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DataTypes in C programming</vt:lpstr>
      <vt:lpstr>Data types</vt:lpstr>
      <vt:lpstr>Contd..</vt:lpstr>
      <vt:lpstr>Contd..</vt:lpstr>
      <vt:lpstr>Integer data type</vt:lpstr>
      <vt:lpstr>Floating point data type</vt:lpstr>
      <vt:lpstr>Character data type</vt:lpstr>
      <vt:lpstr>Void data type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PEER</dc:creator>
  <cp:lastModifiedBy>PEER</cp:lastModifiedBy>
  <cp:revision>4</cp:revision>
  <dcterms:created xsi:type="dcterms:W3CDTF">2020-10-20T14:14:18Z</dcterms:created>
  <dcterms:modified xsi:type="dcterms:W3CDTF">2020-10-20T14:26:32Z</dcterms:modified>
</cp:coreProperties>
</file>