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7BF3-59B5-47A6-91A9-B0B1B9FA26B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BBF7F-89AB-4DEA-B0E4-58139EDA4F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OF COMPUTER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PEER MOHAMED.A MCA.,SET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ASST.PROF OF INFORMATION TECHNOLOGY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HAJEE KARUTHA ROWTHER HOWDIA COLLEGE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UTHAMAPALAYAM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Hidden surface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Real objects do not show their back surfaces.</a:t>
            </a:r>
          </a:p>
          <a:p>
            <a:r>
              <a:rPr lang="en-IN" dirty="0" smtClean="0"/>
              <a:t>So producing objects surface from their mathematical representations we need to eliminate the back surfaces.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Producing animated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Using physics motion, graphical objects can be animated according to user requirements.</a:t>
            </a:r>
          </a:p>
          <a:p>
            <a:r>
              <a:rPr lang="en-IN" dirty="0" smtClean="0"/>
              <a:t>The objects can be segments helps this operation to be simulated on a computer.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Graphics Software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 Many Graphical software packages have </a:t>
            </a:r>
            <a:r>
              <a:rPr lang="en-IN" dirty="0" err="1" smtClean="0"/>
              <a:t>bben</a:t>
            </a:r>
            <a:r>
              <a:rPr lang="en-IN" dirty="0" smtClean="0"/>
              <a:t> developed which use different notations for doing the same job.</a:t>
            </a:r>
          </a:p>
          <a:p>
            <a:r>
              <a:rPr lang="en-IN" dirty="0" smtClean="0"/>
              <a:t>To remove the diversity of notations, some standard have been maintained.</a:t>
            </a:r>
          </a:p>
          <a:p>
            <a:r>
              <a:rPr lang="en-IN" dirty="0" smtClean="0"/>
              <a:t>Some standard graphics are: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CORE(Core of a graphics systems)</a:t>
            </a:r>
          </a:p>
          <a:p>
            <a:pPr>
              <a:buNone/>
            </a:pPr>
            <a:r>
              <a:rPr lang="en-IN" dirty="0" smtClean="0"/>
              <a:t>              Developed by graphics standard planning committee of Association of computer machinery.</a:t>
            </a:r>
          </a:p>
          <a:p>
            <a:pPr>
              <a:buNone/>
            </a:pPr>
            <a:r>
              <a:rPr lang="en-IN" dirty="0" smtClean="0"/>
              <a:t>		CORE is also termed as SIGGRAPH(Special Interest Group on Graphics)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GKS(Graphics kernel systems)</a:t>
            </a:r>
          </a:p>
          <a:p>
            <a:pPr lvl="2">
              <a:buNone/>
            </a:pPr>
            <a:r>
              <a:rPr lang="en-IN" dirty="0" smtClean="0"/>
              <a:t>It is developed by ANSI &amp; ISO.</a:t>
            </a:r>
          </a:p>
          <a:p>
            <a:pPr lvl="2">
              <a:buNone/>
            </a:pPr>
            <a:r>
              <a:rPr lang="en-IN" dirty="0" smtClean="0"/>
              <a:t>Both contains 2D &amp; 3D graphics</a:t>
            </a:r>
          </a:p>
          <a:p>
            <a:pPr lvl="2">
              <a:buNone/>
            </a:pPr>
            <a:endParaRPr lang="en-IN" dirty="0" smtClean="0"/>
          </a:p>
          <a:p>
            <a:pPr lvl="2">
              <a:buFont typeface="Wingdings" pitchFamily="2" charset="2"/>
              <a:buChar char="Ø"/>
            </a:pPr>
            <a:r>
              <a:rPr lang="en-IN" dirty="0" smtClean="0"/>
              <a:t>PHIGS(Programmers Hierarchical Interactive Graphics System )       </a:t>
            </a:r>
          </a:p>
          <a:p>
            <a:r>
              <a:rPr lang="en-IN" dirty="0" smtClean="0"/>
              <a:t>Some Commonly used graphical packages are.</a:t>
            </a:r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dirty="0" err="1" smtClean="0"/>
              <a:t>Autocad</a:t>
            </a:r>
            <a:endParaRPr lang="en-IN" dirty="0" smtClean="0"/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Paint</a:t>
            </a:r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Photoshop</a:t>
            </a:r>
          </a:p>
          <a:p>
            <a:pPr lvl="3">
              <a:buFont typeface="Wingdings" pitchFamily="2" charset="2"/>
              <a:buChar char="Ø"/>
            </a:pPr>
            <a:r>
              <a:rPr lang="en-IN" dirty="0" err="1" smtClean="0"/>
              <a:t>Coraldraw</a:t>
            </a:r>
            <a:r>
              <a:rPr lang="en-IN" dirty="0" smtClean="0"/>
              <a:t> etc…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of a Graphical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objective of a graphical system is to produce </a:t>
            </a:r>
            <a:r>
              <a:rPr lang="en-US" b="1" dirty="0" smtClean="0"/>
              <a:t>high quality graphics on a display or output device in real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requirements of such a system is as follows: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Display on required resolution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Powerful processor to perform primitive graphical operations.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Adapter card and graph driver.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of </a:t>
            </a:r>
            <a:br>
              <a:rPr lang="en-US" dirty="0" smtClean="0"/>
            </a:br>
            <a:r>
              <a:rPr lang="en-US" dirty="0" smtClean="0"/>
              <a:t>Computer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Creation of </a:t>
            </a:r>
            <a:r>
              <a:rPr lang="en-US" dirty="0" err="1" smtClean="0"/>
              <a:t>elememtary</a:t>
            </a:r>
            <a:r>
              <a:rPr lang="en-US" dirty="0" smtClean="0"/>
              <a:t> objects.</a:t>
            </a:r>
          </a:p>
          <a:p>
            <a:r>
              <a:rPr lang="en-US" dirty="0" smtClean="0"/>
              <a:t>Creating Basic Shapes.</a:t>
            </a:r>
          </a:p>
          <a:p>
            <a:r>
              <a:rPr lang="en-US" dirty="0" smtClean="0"/>
              <a:t>Creating Solid Objects.</a:t>
            </a:r>
          </a:p>
          <a:p>
            <a:r>
              <a:rPr lang="en-US" dirty="0" smtClean="0"/>
              <a:t>Sizing and Positioning.</a:t>
            </a:r>
          </a:p>
          <a:p>
            <a:r>
              <a:rPr lang="en-US" dirty="0" smtClean="0"/>
              <a:t>Projection on 2D.</a:t>
            </a:r>
          </a:p>
          <a:p>
            <a:r>
              <a:rPr lang="en-US" dirty="0" smtClean="0"/>
              <a:t>Shading and </a:t>
            </a:r>
            <a:r>
              <a:rPr lang="en-US" dirty="0" err="1" smtClean="0"/>
              <a:t>Colouring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Viewing and Clipping.</a:t>
            </a:r>
          </a:p>
          <a:p>
            <a:r>
              <a:rPr lang="en-US" dirty="0" smtClean="0"/>
              <a:t>Hidden surface Elimination.</a:t>
            </a:r>
          </a:p>
          <a:p>
            <a:r>
              <a:rPr lang="en-US" dirty="0" smtClean="0"/>
              <a:t>Producing Animated Views.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Elementary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fundamental of any graphical objects is a Pixel or Picture element.</a:t>
            </a:r>
          </a:p>
          <a:p>
            <a:r>
              <a:rPr lang="en-US" dirty="0" smtClean="0"/>
              <a:t>It is single isolated black or </a:t>
            </a:r>
            <a:r>
              <a:rPr lang="en-US" dirty="0" err="1" smtClean="0"/>
              <a:t>coloured</a:t>
            </a:r>
            <a:r>
              <a:rPr lang="en-US" dirty="0" smtClean="0"/>
              <a:t> dot.</a:t>
            </a:r>
          </a:p>
          <a:p>
            <a:r>
              <a:rPr lang="en-US" dirty="0" smtClean="0"/>
              <a:t>A vector of size one is nothing but a dot.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" name="Picture 3" descr="pix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4286256"/>
            <a:ext cx="3786214" cy="19288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Basic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shapes are components of object boundaries.</a:t>
            </a:r>
          </a:p>
          <a:p>
            <a:r>
              <a:rPr lang="en-US" dirty="0" smtClean="0"/>
              <a:t>These can be defined by mathematical functions.</a:t>
            </a:r>
          </a:p>
          <a:p>
            <a:r>
              <a:rPr lang="en-US" dirty="0" smtClean="0"/>
              <a:t>Examples.</a:t>
            </a:r>
          </a:p>
          <a:p>
            <a:r>
              <a:rPr lang="en-US" dirty="0" smtClean="0"/>
              <a:t>Line Segment, Circle, Ellipse, Triangle etc..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Creating Solid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Solid boundaries in 2D &amp; 3D can be produced by combining basic shapes and elementary objects.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Sizing and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Using geometrical transformation, objects or the parts can be resized, and their position can be changed.</a:t>
            </a:r>
          </a:p>
          <a:p>
            <a:r>
              <a:rPr lang="en-IN" dirty="0" smtClean="0"/>
              <a:t>Geometrical operations include </a:t>
            </a:r>
            <a:r>
              <a:rPr lang="en-IN" b="1" dirty="0" smtClean="0"/>
              <a:t>translation, scaling, rotation, </a:t>
            </a:r>
            <a:r>
              <a:rPr lang="en-IN" b="1" dirty="0" err="1" smtClean="0"/>
              <a:t>shearig</a:t>
            </a:r>
            <a:r>
              <a:rPr lang="en-IN" b="1" dirty="0" smtClean="0"/>
              <a:t> etc.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Projection on 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Objects in real world are generally in 3D in nature on computer screen we need to produce using 2D notations.</a:t>
            </a:r>
          </a:p>
          <a:p>
            <a:r>
              <a:rPr lang="en-IN" dirty="0" smtClean="0"/>
              <a:t>Actually projected views on 3D objects are produced on screen.</a:t>
            </a:r>
          </a:p>
          <a:p>
            <a:r>
              <a:rPr lang="en-IN" dirty="0" smtClean="0"/>
              <a:t>Projection is a specific transformation that converts 3D object description </a:t>
            </a:r>
            <a:r>
              <a:rPr lang="en-IN" dirty="0" err="1" smtClean="0"/>
              <a:t>ont</a:t>
            </a:r>
            <a:r>
              <a:rPr lang="en-IN" dirty="0" smtClean="0"/>
              <a:t> 2D representation.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Shading &amp; Colouring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give real look to the objects rendering processes are applied.</a:t>
            </a:r>
          </a:p>
          <a:p>
            <a:r>
              <a:rPr lang="en-IN" dirty="0" smtClean="0"/>
              <a:t>For black &amp; white objects this method is called </a:t>
            </a:r>
            <a:r>
              <a:rPr lang="en-IN" b="1" dirty="0" smtClean="0"/>
              <a:t>shading.</a:t>
            </a:r>
          </a:p>
          <a:p>
            <a:r>
              <a:rPr lang="en-IN" dirty="0" smtClean="0"/>
              <a:t>For coloured object it is called </a:t>
            </a:r>
            <a:r>
              <a:rPr lang="en-IN" b="1" dirty="0" smtClean="0"/>
              <a:t>colouring</a:t>
            </a:r>
            <a:r>
              <a:rPr lang="en-IN" dirty="0" smtClean="0"/>
              <a:t> and </a:t>
            </a:r>
            <a:r>
              <a:rPr lang="en-IN" b="1" dirty="0" smtClean="0"/>
              <a:t>rendering.</a:t>
            </a:r>
            <a:endParaRPr lang="en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Viewing &amp; Clipping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Sometimes only part of complete objects need to be viewed.</a:t>
            </a:r>
            <a:r>
              <a:rPr lang="en-US" dirty="0" smtClean="0"/>
              <a:t> </a:t>
            </a:r>
            <a:r>
              <a:rPr lang="en-IN" dirty="0" smtClean="0"/>
              <a:t>This is done by viewing and clipping.</a:t>
            </a:r>
          </a:p>
          <a:p>
            <a:r>
              <a:rPr lang="en-IN" dirty="0" smtClean="0"/>
              <a:t>Objects can be zoomed in &amp; out.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512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OPERATIONS OF COMPUTER GRAPHICS</vt:lpstr>
      <vt:lpstr>Operations of  Computer Graphics</vt:lpstr>
      <vt:lpstr>Creation of Elementary objects</vt:lpstr>
      <vt:lpstr>Creating Basic Shapes</vt:lpstr>
      <vt:lpstr>Creating Solid Objects</vt:lpstr>
      <vt:lpstr>Sizing and positioning</vt:lpstr>
      <vt:lpstr>Projection on 2D</vt:lpstr>
      <vt:lpstr>Shading &amp; Colouring</vt:lpstr>
      <vt:lpstr>Viewing &amp; Clipping</vt:lpstr>
      <vt:lpstr>Hidden surface elimination</vt:lpstr>
      <vt:lpstr>Producing animated views</vt:lpstr>
      <vt:lpstr>Graphics Software package</vt:lpstr>
      <vt:lpstr>Contd..</vt:lpstr>
      <vt:lpstr>Requirements of a Graphical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OF COMPUTER GRAPHICS</dc:title>
  <dc:creator>PEER</dc:creator>
  <cp:lastModifiedBy>PEER</cp:lastModifiedBy>
  <cp:revision>1</cp:revision>
  <dcterms:created xsi:type="dcterms:W3CDTF">2020-10-20T13:11:43Z</dcterms:created>
  <dcterms:modified xsi:type="dcterms:W3CDTF">2020-10-20T13:21:23Z</dcterms:modified>
</cp:coreProperties>
</file>