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B4D213-E154-4A14-BF25-C6A0A0374BDF}"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FAE90-F41E-4122-B1C4-63033AA3E75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4D213-E154-4A14-BF25-C6A0A0374BDF}"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FAE90-F41E-4122-B1C4-63033AA3E7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4D213-E154-4A14-BF25-C6A0A0374BDF}"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FAE90-F41E-4122-B1C4-63033AA3E7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4D213-E154-4A14-BF25-C6A0A0374BDF}"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FAE90-F41E-4122-B1C4-63033AA3E7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B4D213-E154-4A14-BF25-C6A0A0374BDF}"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FAE90-F41E-4122-B1C4-63033AA3E75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B4D213-E154-4A14-BF25-C6A0A0374BDF}"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2FAE90-F41E-4122-B1C4-63033AA3E75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B4D213-E154-4A14-BF25-C6A0A0374BDF}" type="datetimeFigureOut">
              <a:rPr lang="en-US" smtClean="0"/>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2FAE90-F41E-4122-B1C4-63033AA3E7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B4D213-E154-4A14-BF25-C6A0A0374BDF}" type="datetimeFigureOut">
              <a:rPr lang="en-US" smtClean="0"/>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2FAE90-F41E-4122-B1C4-63033AA3E7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B4D213-E154-4A14-BF25-C6A0A0374BDF}" type="datetimeFigureOut">
              <a:rPr lang="en-US" smtClean="0"/>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2FAE90-F41E-4122-B1C4-63033AA3E7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B4D213-E154-4A14-BF25-C6A0A0374BDF}"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2FAE90-F41E-4122-B1C4-63033AA3E75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B4D213-E154-4A14-BF25-C6A0A0374BDF}"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2FAE90-F41E-4122-B1C4-63033AA3E75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B4D213-E154-4A14-BF25-C6A0A0374BDF}" type="datetimeFigureOut">
              <a:rPr lang="en-US" smtClean="0"/>
              <a:t>10/20/2020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2FAE90-F41E-4122-B1C4-63033AA3E75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Overview of programming in C</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solidFill>
                  <a:schemeClr val="tx1"/>
                </a:solidFill>
              </a:rPr>
              <a:t>BY </a:t>
            </a:r>
          </a:p>
          <a:p>
            <a:r>
              <a:rPr lang="en-US" dirty="0" smtClean="0">
                <a:solidFill>
                  <a:schemeClr val="tx1"/>
                </a:solidFill>
              </a:rPr>
              <a:t>PEERMOHAMED.A MCA., SET</a:t>
            </a:r>
          </a:p>
          <a:p>
            <a:r>
              <a:rPr lang="en-US" dirty="0" smtClean="0">
                <a:solidFill>
                  <a:schemeClr val="tx1"/>
                </a:solidFill>
              </a:rPr>
              <a:t>ASST.PROF OF INFORMATION TECHNOLOGY</a:t>
            </a:r>
          </a:p>
          <a:p>
            <a:r>
              <a:rPr lang="en-US" dirty="0" smtClean="0">
                <a:solidFill>
                  <a:schemeClr val="tx1"/>
                </a:solidFill>
              </a:rPr>
              <a:t>HAJEE KARUTHA ROWTHER HOWDIA COLLEGE</a:t>
            </a:r>
          </a:p>
          <a:p>
            <a:r>
              <a:rPr lang="en-US" dirty="0" smtClean="0">
                <a:solidFill>
                  <a:schemeClr val="tx1"/>
                </a:solidFill>
              </a:rPr>
              <a:t>UTHAMAPALAYAM</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History of C </a:t>
            </a:r>
            <a:r>
              <a:rPr lang="en-US" b="1" dirty="0" smtClean="0"/>
              <a:t>language</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C programming language </a:t>
            </a:r>
            <a:r>
              <a:rPr lang="en-US" dirty="0"/>
              <a:t>was developed in 1972 by Dennis Ritchie at bell laboratories of AT&amp;T (American Telephone &amp; Telegraph), located in the U.S.A. </a:t>
            </a:r>
            <a:r>
              <a:rPr lang="en-US" b="1" dirty="0"/>
              <a:t>Dennis Ritchie </a:t>
            </a:r>
            <a:r>
              <a:rPr lang="en-US" dirty="0"/>
              <a:t>is known as  </a:t>
            </a:r>
            <a:r>
              <a:rPr lang="en-US" dirty="0" smtClean="0"/>
              <a:t>the </a:t>
            </a:r>
            <a:r>
              <a:rPr lang="en-US" b="1" dirty="0"/>
              <a:t>founder of the c language</a:t>
            </a:r>
            <a:r>
              <a:rPr lang="en-US" dirty="0" smtClean="0"/>
              <a:t>.</a:t>
            </a:r>
          </a:p>
          <a:p>
            <a:r>
              <a:rPr lang="en-US" dirty="0"/>
              <a:t>It was developed to overcome the problems of previous languages such as B, BCPL, etc. Initially, C language was developed to be used in </a:t>
            </a:r>
            <a:r>
              <a:rPr lang="en-US" b="1" dirty="0"/>
              <a:t>UNIX operating system</a:t>
            </a:r>
            <a:r>
              <a:rPr lang="en-US" dirty="0"/>
              <a:t>. It inherits many features of previous languages such as B and BCPL.</a:t>
            </a:r>
          </a:p>
          <a:p>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‘C’ language</a:t>
            </a:r>
          </a:p>
        </p:txBody>
      </p:sp>
      <p:sp>
        <p:nvSpPr>
          <p:cNvPr id="3" name="Content Placeholder 2"/>
          <p:cNvSpPr>
            <a:spLocks noGrp="1"/>
          </p:cNvSpPr>
          <p:nvPr>
            <p:ph idx="1"/>
          </p:nvPr>
        </p:nvSpPr>
        <p:spPr/>
        <p:txBody>
          <a:bodyPr>
            <a:normAutofit fontScale="70000" lnSpcReduction="20000"/>
          </a:bodyPr>
          <a:lstStyle/>
          <a:p>
            <a:pPr>
              <a:buNone/>
            </a:pPr>
            <a:r>
              <a:rPr lang="en-US" dirty="0"/>
              <a:t>C language is a famous programming language due to its qualities. </a:t>
            </a:r>
            <a:r>
              <a:rPr lang="en-US" dirty="0" smtClean="0"/>
              <a:t>Some qualities </a:t>
            </a:r>
            <a:r>
              <a:rPr lang="en-US" dirty="0"/>
              <a:t>are:</a:t>
            </a:r>
          </a:p>
          <a:p>
            <a:pPr lvl="0"/>
            <a:r>
              <a:rPr lang="en-US" dirty="0"/>
              <a:t>It is robust language whose rich setup of built in functions and operator can be used to write </a:t>
            </a:r>
            <a:r>
              <a:rPr lang="en-US" dirty="0" smtClean="0"/>
              <a:t>any  complex </a:t>
            </a:r>
            <a:r>
              <a:rPr lang="en-US" dirty="0"/>
              <a:t>program.</a:t>
            </a:r>
          </a:p>
          <a:p>
            <a:pPr lvl="0"/>
            <a:r>
              <a:rPr lang="en-US" dirty="0"/>
              <a:t>Program written in C are efficient due to several variety of data types and powerful operators.</a:t>
            </a:r>
          </a:p>
          <a:p>
            <a:pPr lvl="0"/>
            <a:r>
              <a:rPr lang="en-US" dirty="0"/>
              <a:t>The C compiler combines the capabilities of an assembly language with the feature of high </a:t>
            </a:r>
            <a:r>
              <a:rPr lang="en-US" dirty="0" smtClean="0"/>
              <a:t>level language</a:t>
            </a:r>
            <a:r>
              <a:rPr lang="en-US" dirty="0"/>
              <a:t>. </a:t>
            </a:r>
            <a:endParaRPr lang="en-US" dirty="0" smtClean="0"/>
          </a:p>
          <a:p>
            <a:pPr lvl="0"/>
            <a:r>
              <a:rPr lang="en-US" dirty="0" smtClean="0"/>
              <a:t>Therefore </a:t>
            </a:r>
            <a:r>
              <a:rPr lang="en-US" dirty="0"/>
              <a:t>it is well suited for writing both system software and business package. </a:t>
            </a:r>
          </a:p>
          <a:p>
            <a:pPr lvl="0"/>
            <a:r>
              <a:rPr lang="en-US" dirty="0" smtClean="0"/>
              <a:t>There </a:t>
            </a:r>
            <a:r>
              <a:rPr lang="en-US" dirty="0"/>
              <a:t>are only 32 keywords; several standard functions are available which can be used </a:t>
            </a:r>
            <a:r>
              <a:rPr lang="en-US" dirty="0" smtClean="0"/>
              <a:t>for developing </a:t>
            </a:r>
            <a:r>
              <a:rPr lang="en-US" dirty="0"/>
              <a:t>program.</a:t>
            </a:r>
          </a:p>
          <a:p>
            <a:pPr lvl="0"/>
            <a:r>
              <a:rPr lang="en-US" dirty="0"/>
              <a:t>C is portable language; this means that C programs written for one computer system can be </a:t>
            </a:r>
            <a:r>
              <a:rPr lang="en-US" dirty="0" smtClean="0"/>
              <a:t>run on </a:t>
            </a:r>
            <a:r>
              <a:rPr lang="en-US" dirty="0"/>
              <a:t>another system, with little or no modification.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C language is well suited for structured programming, this requires user to think of a problems in terms of function or modules or block. </a:t>
            </a:r>
          </a:p>
          <a:p>
            <a:pPr lvl="0"/>
            <a:r>
              <a:rPr lang="en-US" dirty="0" smtClean="0"/>
              <a:t>A collection of these modules make a program debugging and testing easier.</a:t>
            </a:r>
          </a:p>
          <a:p>
            <a:pPr lvl="0"/>
            <a:r>
              <a:rPr lang="en-US" dirty="0" smtClean="0"/>
              <a:t>C language has its ability to extend itself. A c program is basically a collection of functions that are supported by the C library. </a:t>
            </a:r>
          </a:p>
          <a:p>
            <a:pPr lvl="0"/>
            <a:r>
              <a:rPr lang="en-US" dirty="0" smtClean="0"/>
              <a:t>We can continuously add our own functions to the library with the availability of the large number of functions.</a:t>
            </a:r>
          </a:p>
          <a:p>
            <a:pPr lvl="0"/>
            <a:r>
              <a:rPr lang="en-US" dirty="0" smtClean="0"/>
              <a:t>In India and abroad mostly people use C programming language because it is easy to learn and understand.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Basic Structure and programming style</a:t>
            </a:r>
            <a:br>
              <a:rPr lang="en-US" b="1" dirty="0"/>
            </a:br>
            <a:endParaRPr lang="en-US" dirty="0"/>
          </a:p>
        </p:txBody>
      </p:sp>
      <p:sp>
        <p:nvSpPr>
          <p:cNvPr id="3" name="Content Placeholder 2"/>
          <p:cNvSpPr>
            <a:spLocks noGrp="1"/>
          </p:cNvSpPr>
          <p:nvPr>
            <p:ph idx="1"/>
          </p:nvPr>
        </p:nvSpPr>
        <p:spPr/>
        <p:txBody>
          <a:bodyPr/>
          <a:lstStyle/>
          <a:p>
            <a:r>
              <a:rPr lang="en-US" sz="2000" dirty="0"/>
              <a:t>Any C program is consists of 6 main sections. Below you will find brief explanation of each of them.</a:t>
            </a:r>
          </a:p>
          <a:p>
            <a:pPr>
              <a:buNone/>
            </a:pPr>
            <a:endParaRPr lang="en-US" dirty="0"/>
          </a:p>
        </p:txBody>
      </p:sp>
      <p:pic>
        <p:nvPicPr>
          <p:cNvPr id="4" name="image3.jpeg" descr="Basic Structure of C Program"/>
          <p:cNvPicPr/>
          <p:nvPr/>
        </p:nvPicPr>
        <p:blipFill>
          <a:blip r:embed="rId2" cstate="print"/>
          <a:stretch>
            <a:fillRect/>
          </a:stretch>
        </p:blipFill>
        <p:spPr>
          <a:xfrm>
            <a:off x="1523623" y="2428868"/>
            <a:ext cx="6096754" cy="410527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a:t>Documentation Section:</a:t>
            </a:r>
            <a:endParaRPr lang="en-US" dirty="0"/>
          </a:p>
          <a:p>
            <a:r>
              <a:rPr lang="en-US" dirty="0"/>
              <a:t>This section consists of comment lines which include the name of programmer, the author and other details like time and date of writing the program. Documentation section helps anyone to get an overview of the </a:t>
            </a:r>
            <a:r>
              <a:rPr lang="en-US" dirty="0" smtClean="0"/>
              <a:t>program.</a:t>
            </a:r>
          </a:p>
          <a:p>
            <a:pPr>
              <a:buNone/>
            </a:pPr>
            <a:r>
              <a:rPr lang="en-US" b="1" dirty="0" smtClean="0"/>
              <a:t>Link </a:t>
            </a:r>
            <a:r>
              <a:rPr lang="en-US" b="1" dirty="0"/>
              <a:t>Section:</a:t>
            </a:r>
            <a:endParaRPr lang="en-US" dirty="0"/>
          </a:p>
          <a:p>
            <a:r>
              <a:rPr lang="en-US" dirty="0"/>
              <a:t>The link section consists of the header files of the functions that are used in the program. It provides instructions to the compiler to link functions from the system library.</a:t>
            </a:r>
          </a:p>
          <a:p>
            <a:pPr>
              <a:buNone/>
            </a:pPr>
            <a:r>
              <a:rPr lang="en-US" dirty="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a:t>Definition Section:</a:t>
            </a:r>
            <a:endParaRPr lang="en-US" dirty="0"/>
          </a:p>
          <a:p>
            <a:r>
              <a:rPr lang="en-US" dirty="0"/>
              <a:t>All the symbolic constants are written in definition section. Macros are known as symbolic constants.</a:t>
            </a:r>
          </a:p>
          <a:p>
            <a:pPr>
              <a:buNone/>
            </a:pPr>
            <a:r>
              <a:rPr lang="en-US" b="1" dirty="0"/>
              <a:t>Global Declaration Section:</a:t>
            </a:r>
            <a:endParaRPr lang="en-US" dirty="0"/>
          </a:p>
          <a:p>
            <a:r>
              <a:rPr lang="en-US" dirty="0"/>
              <a:t>The global variables that can be used anywhere in the program are declared in global declaration section. This section also declares the user defined functions.</a:t>
            </a:r>
          </a:p>
          <a:p>
            <a:endParaRPr lang="en-US" dirty="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a:t>main( ) Function Section:</a:t>
            </a:r>
            <a:endParaRPr lang="en-US" dirty="0"/>
          </a:p>
          <a:p>
            <a:r>
              <a:rPr lang="en-US" dirty="0"/>
              <a:t>It is necessary have one main( ) function section in every C program. This section contains two parts, declaration and executable part. The declaration part declares all the variables that are used in executable part. These two parts must be written in between the opening and closing braces. Each statement in the declaration and executable part must end with a semicolon (;). The execution of program starts at opening braces and ends at closing braces.</a:t>
            </a:r>
          </a:p>
          <a:p>
            <a:pPr>
              <a:buNone/>
            </a:pPr>
            <a:r>
              <a:rPr lang="en-US" dirty="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buNone/>
            </a:pPr>
            <a:r>
              <a:rPr lang="en-US" b="1" dirty="0"/>
              <a:t>Subprogram Section:</a:t>
            </a:r>
            <a:endParaRPr lang="en-US" dirty="0"/>
          </a:p>
          <a:p>
            <a:r>
              <a:rPr lang="en-US" dirty="0"/>
              <a:t>The subprogram section contains all the user defined functions that are used to perform a specific task. These user defined functions are called in the main() function.</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636</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Overview of programming in C</vt:lpstr>
      <vt:lpstr>History of C language</vt:lpstr>
      <vt:lpstr>Importance of ‘C’ language</vt:lpstr>
      <vt:lpstr>Contd..</vt:lpstr>
      <vt:lpstr>Basic Structure and programming style </vt:lpstr>
      <vt:lpstr>Contd..</vt:lpstr>
      <vt:lpstr>Contd..</vt:lpstr>
      <vt:lpstr>Contd..</vt:lpstr>
      <vt:lpstr>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PEER</dc:creator>
  <cp:lastModifiedBy>PEER</cp:lastModifiedBy>
  <cp:revision>2</cp:revision>
  <dcterms:created xsi:type="dcterms:W3CDTF">2020-10-20T14:02:31Z</dcterms:created>
  <dcterms:modified xsi:type="dcterms:W3CDTF">2020-10-20T14:13:06Z</dcterms:modified>
</cp:coreProperties>
</file>