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E9A51-955A-40CD-B0BF-2A8104DA22E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E9A51-955A-40CD-B0BF-2A8104DA22E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E9A51-955A-40CD-B0BF-2A8104DA22E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E9A51-955A-40CD-B0BF-2A8104DA22E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E9A51-955A-40CD-B0BF-2A8104DA22E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E9A51-955A-40CD-B0BF-2A8104DA22E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E9A51-955A-40CD-B0BF-2A8104DA22EE}"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E9A51-955A-40CD-B0BF-2A8104DA22EE}"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E9A51-955A-40CD-B0BF-2A8104DA22EE}"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E9A51-955A-40CD-B0BF-2A8104DA22E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E9A51-955A-40CD-B0BF-2A8104DA22E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F62A5-F2F5-482B-AD5F-3C0467D574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E9A51-955A-40CD-B0BF-2A8104DA22EE}" type="datetimeFigureOut">
              <a:rPr lang="en-US" smtClean="0"/>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F62A5-F2F5-482B-AD5F-3C0467D574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Raster Scan CRT Monitors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BY</a:t>
            </a:r>
          </a:p>
          <a:p>
            <a:r>
              <a:rPr lang="en-US" dirty="0" smtClean="0">
                <a:solidFill>
                  <a:schemeClr val="tx1"/>
                </a:solidFill>
              </a:rPr>
              <a:t>PEERMOHAMED.A MCA.,SET</a:t>
            </a:r>
          </a:p>
          <a:p>
            <a:r>
              <a:rPr lang="en-US" dirty="0" smtClean="0">
                <a:solidFill>
                  <a:schemeClr val="tx1"/>
                </a:solidFill>
              </a:rPr>
              <a:t>ASST.PROF OF INFORMATION TECHNOLOGY</a:t>
            </a:r>
          </a:p>
          <a:p>
            <a:r>
              <a:rPr lang="en-US" dirty="0" smtClean="0">
                <a:solidFill>
                  <a:schemeClr val="tx1"/>
                </a:solidFill>
              </a:rPr>
              <a:t>HAJEE KARUTHA ROWTHER HOWDIA COLLEGE</a:t>
            </a:r>
          </a:p>
          <a:p>
            <a:r>
              <a:rPr lang="en-US" dirty="0" smtClean="0">
                <a:solidFill>
                  <a:schemeClr val="tx1"/>
                </a:solidFill>
              </a:rPr>
              <a:t>UTHAMAPALAYAM</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Aspect Ratio</a:t>
            </a:r>
          </a:p>
          <a:p>
            <a:r>
              <a:rPr lang="en-US" dirty="0" smtClean="0"/>
              <a:t>It is the device’s width-height ratio.</a:t>
            </a:r>
          </a:p>
          <a:p>
            <a:r>
              <a:rPr lang="en-US" dirty="0" smtClean="0"/>
              <a:t>Most standard CRTs have a display area with aspect ratio of 4:3.</a:t>
            </a:r>
          </a:p>
          <a:p>
            <a:r>
              <a:rPr lang="en-US" dirty="0" smtClean="0"/>
              <a:t>In 14’’ monitor the width and height are 12’’ and 9’’ respectively.</a:t>
            </a:r>
          </a:p>
          <a:p>
            <a:r>
              <a:rPr lang="en-US" dirty="0" smtClean="0"/>
              <a:t>The aspect ratio can be also e defined as the number of horizontal pixel is equal to the number of vertical pixel necessary to produce equal length line.</a:t>
            </a:r>
          </a:p>
          <a:p>
            <a:r>
              <a:rPr lang="en-US" dirty="0" smtClean="0"/>
              <a:t>Our visual system is more sensitive to detect </a:t>
            </a:r>
            <a:r>
              <a:rPr lang="en-US" dirty="0" err="1" smtClean="0"/>
              <a:t>colour</a:t>
            </a:r>
            <a:r>
              <a:rPr lang="en-US" dirty="0" smtClean="0"/>
              <a:t> or intensity changes horizontally than vertically.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buNone/>
            </a:pPr>
            <a:r>
              <a:rPr lang="en-US" b="1" dirty="0" smtClean="0"/>
              <a:t>Resolution</a:t>
            </a:r>
          </a:p>
          <a:p>
            <a:r>
              <a:rPr lang="en-US" sz="2400" dirty="0" smtClean="0"/>
              <a:t>It is number of pixels per unit length on a scan line.</a:t>
            </a:r>
          </a:p>
          <a:p>
            <a:r>
              <a:rPr lang="en-US" sz="2400" dirty="0" smtClean="0"/>
              <a:t>Generally it is indicated by the no. of pixels.</a:t>
            </a:r>
          </a:p>
          <a:p>
            <a:r>
              <a:rPr lang="en-US" sz="2400" dirty="0" smtClean="0"/>
              <a:t>It can horizontal or vertical.</a:t>
            </a:r>
          </a:p>
          <a:p>
            <a:r>
              <a:rPr lang="en-US" sz="2400" dirty="0" smtClean="0"/>
              <a:t>Resolution of 640*400 means 640pixels/horizontal &amp; 400pixels /vertical.</a:t>
            </a:r>
          </a:p>
          <a:p>
            <a:endParaRPr lang="en-US" dirty="0"/>
          </a:p>
        </p:txBody>
      </p:sp>
      <p:pic>
        <p:nvPicPr>
          <p:cNvPr id="4" name="Picture 3" descr="resl.jpg"/>
          <p:cNvPicPr>
            <a:picLocks noChangeAspect="1"/>
          </p:cNvPicPr>
          <p:nvPr/>
        </p:nvPicPr>
        <p:blipFill>
          <a:blip r:embed="rId2" cstate="print"/>
          <a:stretch>
            <a:fillRect/>
          </a:stretch>
        </p:blipFill>
        <p:spPr>
          <a:xfrm>
            <a:off x="1857356" y="4214818"/>
            <a:ext cx="4786314" cy="24288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Scan CRT Monitors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the most common and widely used graphical output device.</a:t>
            </a:r>
          </a:p>
          <a:p>
            <a:r>
              <a:rPr lang="en-US" dirty="0" smtClean="0"/>
              <a:t>The major Components are:</a:t>
            </a:r>
          </a:p>
          <a:p>
            <a:pPr>
              <a:buFont typeface="Wingdings" pitchFamily="2" charset="2"/>
              <a:buChar char="Ø"/>
            </a:pPr>
            <a:r>
              <a:rPr lang="en-US" dirty="0" smtClean="0"/>
              <a:t> Electron Gun</a:t>
            </a:r>
          </a:p>
          <a:p>
            <a:pPr>
              <a:buFont typeface="Wingdings" pitchFamily="2" charset="2"/>
              <a:buChar char="Ø"/>
            </a:pPr>
            <a:r>
              <a:rPr lang="en-US" dirty="0" smtClean="0"/>
              <a:t> Control electrodes</a:t>
            </a:r>
          </a:p>
          <a:p>
            <a:pPr>
              <a:buFont typeface="Wingdings" pitchFamily="2" charset="2"/>
              <a:buChar char="Ø"/>
            </a:pPr>
            <a:r>
              <a:rPr lang="en-US" dirty="0" smtClean="0"/>
              <a:t> Focusing Electrodes</a:t>
            </a:r>
          </a:p>
          <a:p>
            <a:pPr>
              <a:buFont typeface="Wingdings" pitchFamily="2" charset="2"/>
              <a:buChar char="Ø"/>
            </a:pPr>
            <a:r>
              <a:rPr lang="en-US" dirty="0" smtClean="0"/>
              <a:t> Deflection Yoke</a:t>
            </a:r>
          </a:p>
          <a:p>
            <a:pPr>
              <a:buFont typeface="Wingdings" pitchFamily="2" charset="2"/>
              <a:buChar char="Ø"/>
            </a:pPr>
            <a:r>
              <a:rPr lang="en-US" dirty="0" smtClean="0"/>
              <a:t> Phosphor Coated screen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buNone/>
            </a:pPr>
            <a:r>
              <a:rPr lang="en-US" dirty="0"/>
              <a:t>	</a:t>
            </a:r>
            <a:r>
              <a:rPr lang="en-US" dirty="0" smtClean="0"/>
              <a:t>	</a:t>
            </a:r>
            <a:r>
              <a:rPr lang="en-US" dirty="0" smtClean="0"/>
              <a:t>Example of Raster scan display</a:t>
            </a:r>
          </a:p>
          <a:p>
            <a:pPr>
              <a:buNone/>
            </a:pPr>
            <a:endParaRPr lang="en-US" dirty="0"/>
          </a:p>
        </p:txBody>
      </p:sp>
      <p:pic>
        <p:nvPicPr>
          <p:cNvPr id="4" name="Picture 3" descr="example raster.jpg"/>
          <p:cNvPicPr>
            <a:picLocks noChangeAspect="1"/>
          </p:cNvPicPr>
          <p:nvPr/>
        </p:nvPicPr>
        <p:blipFill>
          <a:blip r:embed="rId2"/>
          <a:stretch>
            <a:fillRect/>
          </a:stretch>
        </p:blipFill>
        <p:spPr>
          <a:xfrm>
            <a:off x="571472" y="2143116"/>
            <a:ext cx="8001024" cy="37019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buNone/>
            </a:pPr>
            <a:r>
              <a:rPr lang="en-US" dirty="0"/>
              <a:t>	</a:t>
            </a:r>
            <a:r>
              <a:rPr lang="en-US" dirty="0" smtClean="0"/>
              <a:t>	</a:t>
            </a:r>
            <a:r>
              <a:rPr lang="en-US" dirty="0" smtClean="0"/>
              <a:t>Configuration of CRT Monitors</a:t>
            </a:r>
          </a:p>
          <a:p>
            <a:endParaRPr lang="en-US" dirty="0"/>
          </a:p>
        </p:txBody>
      </p:sp>
      <p:pic>
        <p:nvPicPr>
          <p:cNvPr id="4" name="Picture 3" descr="CRT.jpg"/>
          <p:cNvPicPr>
            <a:picLocks noChangeAspect="1"/>
          </p:cNvPicPr>
          <p:nvPr/>
        </p:nvPicPr>
        <p:blipFill>
          <a:blip r:embed="rId2" cstate="print"/>
          <a:stretch>
            <a:fillRect/>
          </a:stretch>
        </p:blipFill>
        <p:spPr>
          <a:xfrm>
            <a:off x="285720" y="2643182"/>
            <a:ext cx="8572528" cy="39039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CRT a beam of electrons, emitted from an electrode (called the cathode or electron gun), passes through a focusing and deflection system and then strike the phosphor-coated screen.</a:t>
            </a:r>
          </a:p>
          <a:p>
            <a:r>
              <a:rPr lang="en-US" dirty="0" smtClean="0"/>
              <a:t>Electromagnetic fields are used to direct and focus the beam to the particular spot on the screen.</a:t>
            </a:r>
          </a:p>
          <a:p>
            <a:r>
              <a:rPr lang="en-US" dirty="0" smtClean="0"/>
              <a:t>When beam strikes the phosphor coated spot, it glows with an intensity </a:t>
            </a:r>
            <a:r>
              <a:rPr lang="en-US" dirty="0" err="1" smtClean="0"/>
              <a:t>propotional</a:t>
            </a:r>
            <a:r>
              <a:rPr lang="en-US" dirty="0" smtClean="0"/>
              <a:t> to the beam intensity of the beam itself.</a:t>
            </a:r>
          </a:p>
          <a:p>
            <a:r>
              <a:rPr lang="en-US" dirty="0" smtClean="0"/>
              <a:t>The glow given off by the phosphor during exposure to the electron beam is called </a:t>
            </a:r>
            <a:r>
              <a:rPr lang="en-US" b="1" dirty="0" err="1" smtClean="0"/>
              <a:t>fluroscence</a:t>
            </a:r>
            <a:r>
              <a:rPr lang="en-US" dirty="0" smtClean="0"/>
              <a:t>.</a:t>
            </a:r>
            <a:endParaRPr lang="en-US" b="1" dirty="0" smtClean="0"/>
          </a:p>
          <a:p>
            <a:r>
              <a:rPr lang="en-US" dirty="0" smtClean="0"/>
              <a:t>The containing glow given off after the beam is removed is called </a:t>
            </a:r>
            <a:r>
              <a:rPr lang="en-US" b="1" dirty="0" smtClean="0"/>
              <a:t>phosphorescence </a:t>
            </a:r>
            <a:r>
              <a:rPr lang="en-US" dirty="0" smtClean="0"/>
              <a:t>and its duration is known as </a:t>
            </a:r>
            <a:r>
              <a:rPr lang="en-US" b="1" dirty="0" smtClean="0"/>
              <a:t>persistence of phosphorescence</a:t>
            </a:r>
            <a:r>
              <a:rPr lang="en-US" dirty="0" smtClean="0"/>
              <a:t>.</a:t>
            </a:r>
          </a:p>
          <a:p>
            <a:r>
              <a:rPr lang="en-US" dirty="0" smtClean="0"/>
              <a:t>All phosphors have a limited life depending on time of exposure and intensity of the electron beam.</a:t>
            </a:r>
          </a:p>
          <a:p>
            <a:r>
              <a:rPr lang="en-US" dirty="0" smtClean="0"/>
              <a:t>After which they are burnt out.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to persistence of phosphorescence the CRT is refreshed frequently(50/60 times /second).</a:t>
            </a:r>
          </a:p>
          <a:p>
            <a:r>
              <a:rPr lang="en-US" dirty="0" smtClean="0"/>
              <a:t>The image on the CRT may appear to flash rapidly on and off. This flashing is </a:t>
            </a:r>
            <a:r>
              <a:rPr lang="en-US" b="1" dirty="0" smtClean="0"/>
              <a:t>flicker</a:t>
            </a:r>
            <a:r>
              <a:rPr lang="en-US" dirty="0" smtClean="0"/>
              <a:t>.</a:t>
            </a:r>
          </a:p>
          <a:p>
            <a:r>
              <a:rPr lang="en-US" dirty="0" smtClean="0"/>
              <a:t>Fortunately, people cannot detect visual changes before 1/30 </a:t>
            </a:r>
            <a:r>
              <a:rPr lang="en-US" dirty="0" err="1" smtClean="0"/>
              <a:t>th</a:t>
            </a:r>
            <a:r>
              <a:rPr lang="en-US" dirty="0" smtClean="0"/>
              <a:t> of a second. This is called </a:t>
            </a:r>
            <a:r>
              <a:rPr lang="en-US" b="1" dirty="0" smtClean="0"/>
              <a:t>persistence of vision</a:t>
            </a:r>
            <a:r>
              <a:rPr lang="en-US" dirty="0" smtClean="0"/>
              <a:t>.</a:t>
            </a:r>
          </a:p>
          <a:p>
            <a:r>
              <a:rPr lang="en-US" dirty="0" smtClean="0"/>
              <a:t>It is due to this drawback of human visual system that TVs, movies, m </a:t>
            </a:r>
            <a:r>
              <a:rPr lang="en-US" dirty="0" err="1" smtClean="0"/>
              <a:t>onitors</a:t>
            </a:r>
            <a:r>
              <a:rPr lang="en-US" dirty="0" smtClean="0"/>
              <a:t> can satisfy our visual sense.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r>
              <a:rPr lang="en-US" sz="2000" dirty="0" smtClean="0"/>
              <a:t>There are two types of CRT monitors:</a:t>
            </a:r>
          </a:p>
          <a:p>
            <a:pPr>
              <a:buFont typeface="Wingdings" pitchFamily="2" charset="2"/>
              <a:buChar char="Ø"/>
            </a:pPr>
            <a:r>
              <a:rPr lang="en-US" sz="2000" dirty="0" smtClean="0"/>
              <a:t> Interlaced</a:t>
            </a:r>
          </a:p>
          <a:p>
            <a:pPr>
              <a:buFont typeface="Wingdings" pitchFamily="2" charset="2"/>
              <a:buChar char="Ø"/>
            </a:pPr>
            <a:r>
              <a:rPr lang="en-US" sz="2000" dirty="0" smtClean="0"/>
              <a:t>Non-interlaced</a:t>
            </a:r>
          </a:p>
          <a:p>
            <a:pPr>
              <a:buNone/>
            </a:pPr>
            <a:r>
              <a:rPr lang="en-US" sz="2000" b="1" dirty="0" smtClean="0"/>
              <a:t>Interlaced</a:t>
            </a:r>
          </a:p>
          <a:p>
            <a:pPr>
              <a:buFont typeface="Wingdings" pitchFamily="2" charset="2"/>
              <a:buChar char="ü"/>
            </a:pPr>
            <a:r>
              <a:rPr lang="en-US" sz="2000" dirty="0" smtClean="0"/>
              <a:t>In </a:t>
            </a:r>
            <a:r>
              <a:rPr lang="en-US" sz="2000" b="1" dirty="0" smtClean="0"/>
              <a:t>Interlaced</a:t>
            </a:r>
            <a:r>
              <a:rPr lang="en-US" sz="2000" dirty="0" smtClean="0"/>
              <a:t> systems, the total number of 	scan lines divided into even and odd fields.</a:t>
            </a:r>
          </a:p>
          <a:p>
            <a:pPr>
              <a:buFont typeface="Wingdings" pitchFamily="2" charset="2"/>
              <a:buChar char="ü"/>
            </a:pPr>
            <a:r>
              <a:rPr lang="en-US" sz="2000" dirty="0" smtClean="0"/>
              <a:t>The electron beams scan them 	alternatively odd field followed by even field.</a:t>
            </a:r>
          </a:p>
          <a:p>
            <a:pPr>
              <a:buFont typeface="Wingdings" pitchFamily="2" charset="2"/>
              <a:buChar char="ü"/>
            </a:pPr>
            <a:r>
              <a:rPr lang="en-US" sz="2000" dirty="0" smtClean="0"/>
              <a:t>Due to high vertical resolution of the system and non ability of human visual systems detect the separation between two close scan lines, it cannot sense the one of the fields skipped during the scan.</a:t>
            </a:r>
          </a:p>
          <a:p>
            <a:pPr>
              <a:buFont typeface="Wingdings" pitchFamily="2" charset="2"/>
              <a:buChar char="ü"/>
            </a:pPr>
            <a:r>
              <a:rPr lang="en-US" sz="2000" dirty="0" smtClean="0"/>
              <a:t>In medium persistence phosphor, interlacing  can reduce the flickering because the display is filled with 50 percentage of information approx.</a:t>
            </a:r>
          </a:p>
          <a:p>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Over scan</a:t>
            </a:r>
          </a:p>
          <a:p>
            <a:r>
              <a:rPr lang="en-US" dirty="0" smtClean="0"/>
              <a:t>The electron beam, during scanning, crosses the border of the visible screen and scans more along all four sides than that is actually needed. This is called over scan.</a:t>
            </a:r>
          </a:p>
          <a:p>
            <a:pPr>
              <a:buNone/>
            </a:pPr>
            <a:r>
              <a:rPr lang="en-US" b="1" dirty="0" smtClean="0"/>
              <a:t>Blanking</a:t>
            </a:r>
          </a:p>
          <a:p>
            <a:r>
              <a:rPr lang="en-US" dirty="0" smtClean="0"/>
              <a:t>During retrace from bottom-right to top-left corner of the screen the electron beam is </a:t>
            </a:r>
            <a:r>
              <a:rPr lang="en-US" b="1" i="1" dirty="0" smtClean="0"/>
              <a:t>off </a:t>
            </a:r>
            <a:r>
              <a:rPr lang="en-US" dirty="0" smtClean="0"/>
              <a:t>and actually screen is blank at that time. This event is called </a:t>
            </a:r>
            <a:r>
              <a:rPr lang="en-US" b="1" i="1" dirty="0" smtClean="0"/>
              <a:t>blanking.</a:t>
            </a:r>
            <a:r>
              <a:rPr lang="en-US" dirty="0" smtClean="0"/>
              <a:t> </a:t>
            </a:r>
            <a:endParaRPr lang="en-US" b="1" i="1"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Spot size or Pixel size</a:t>
            </a:r>
            <a:r>
              <a:rPr lang="en-US" dirty="0" smtClean="0"/>
              <a:t>:</a:t>
            </a:r>
          </a:p>
          <a:p>
            <a:r>
              <a:rPr lang="en-US" dirty="0" smtClean="0"/>
              <a:t>This indicates the resolution</a:t>
            </a:r>
          </a:p>
          <a:p>
            <a:r>
              <a:rPr lang="en-US" dirty="0" smtClean="0"/>
              <a:t>Small spot means high resolution.</a:t>
            </a:r>
          </a:p>
          <a:p>
            <a:r>
              <a:rPr lang="en-US" dirty="0" smtClean="0"/>
              <a:t>This depends on the cross section of electron beam and size of phosphor crystals on the screen.</a:t>
            </a:r>
          </a:p>
          <a:p>
            <a:r>
              <a:rPr lang="en-US" dirty="0" smtClean="0"/>
              <a:t>For </a:t>
            </a:r>
            <a:r>
              <a:rPr lang="en-US" dirty="0" err="1" smtClean="0"/>
              <a:t>colour</a:t>
            </a:r>
            <a:r>
              <a:rPr lang="en-US" dirty="0" smtClean="0"/>
              <a:t> monitor generally 3 dots are used to constitute a pixel.</a:t>
            </a:r>
          </a:p>
          <a:p>
            <a:r>
              <a:rPr lang="en-US" dirty="0" smtClean="0"/>
              <a:t>For Grey image , generally pixels are formed of a number of dots which is power of two.</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566</Words>
  <Application>Microsoft Office PowerPoint</Application>
  <PresentationFormat>On-screen Show (4:3)</PresentationFormat>
  <Paragraphs>65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Raster Scan CRT Monitors</vt:lpstr>
      <vt:lpstr>Raster Scan CRT Monitors</vt:lpstr>
      <vt:lpstr>Contd..</vt:lpstr>
      <vt:lpstr>Contd..</vt:lpstr>
      <vt:lpstr>Contd..</vt:lpstr>
      <vt:lpstr>Contd..</vt:lpstr>
      <vt:lpstr>Contd..</vt:lpstr>
      <vt:lpstr>Contd..</vt:lpstr>
      <vt:lpstr>Contd..</vt:lpstr>
      <vt:lpstr>Contd..</vt:lpstr>
      <vt:lpstr>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Raster Scan CRT Monitors</dc:title>
  <dc:creator>PEER</dc:creator>
  <cp:lastModifiedBy>PEER</cp:lastModifiedBy>
  <cp:revision>1</cp:revision>
  <dcterms:created xsi:type="dcterms:W3CDTF">2020-10-20T13:42:18Z</dcterms:created>
  <dcterms:modified xsi:type="dcterms:W3CDTF">2020-10-20T13:49:51Z</dcterms:modified>
</cp:coreProperties>
</file>