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B80F4-E63F-47B0-9A93-D3BA5E63B70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89DC-C523-4DC3-A7B6-3C7925B511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APPLICATIONS OF COMPUTER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PEER MOHAMED.A MCA.,SET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ASST. PROF OF INFORMATION TECHNOLOGY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HAJEE KARUTHA ROWTHER HOWDIA COLLEGE,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UTHAMAPALAYAM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Computer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Interface Design.</a:t>
            </a:r>
          </a:p>
          <a:p>
            <a:r>
              <a:rPr lang="en-US" dirty="0" smtClean="0"/>
              <a:t>Plotting Curve.</a:t>
            </a:r>
          </a:p>
          <a:p>
            <a:r>
              <a:rPr lang="en-US" dirty="0" smtClean="0"/>
              <a:t>Office Administration and Electronic Publishing.</a:t>
            </a:r>
          </a:p>
          <a:p>
            <a:r>
              <a:rPr lang="en-US" dirty="0" smtClean="0"/>
              <a:t>CAD/CAM.</a:t>
            </a:r>
          </a:p>
          <a:p>
            <a:r>
              <a:rPr lang="en-US" dirty="0" smtClean="0"/>
              <a:t>Simulation and animation.</a:t>
            </a:r>
          </a:p>
          <a:p>
            <a:r>
              <a:rPr lang="en-US" dirty="0" smtClean="0"/>
              <a:t>Arts and Commerce.</a:t>
            </a:r>
          </a:p>
          <a:p>
            <a:r>
              <a:rPr lang="en-US" dirty="0" smtClean="0"/>
              <a:t>Cartography.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PCs or workstation or network server user interfaces using desktop window system are developed to manage multiple simultaneous events or activities.</a:t>
            </a:r>
          </a:p>
          <a:p>
            <a:r>
              <a:rPr lang="en-US" dirty="0" smtClean="0"/>
              <a:t>Graphical User Interfaces (GUIs) are generally controlled by a window manager that allows number of user applications to e activated on different windows. The task managers of different windows respond to user commands provided in graphical form like icons.</a:t>
            </a:r>
          </a:p>
          <a:p>
            <a:r>
              <a:rPr lang="en-US" dirty="0" smtClean="0"/>
              <a:t>Icons are the graphical symbol that represent tasks and their use eliminates the need to type awkward commands.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business, Science or technical matters we need plotting 2D or 3D curves or graphs of mathematical, physical or economic functions.</a:t>
            </a:r>
          </a:p>
          <a:p>
            <a:r>
              <a:rPr lang="en-US" dirty="0" smtClean="0"/>
              <a:t>Such as histograms, bar and Pie-charts, scheduling </a:t>
            </a:r>
            <a:r>
              <a:rPr lang="en-US" dirty="0" err="1" smtClean="0"/>
              <a:t>charts.These</a:t>
            </a:r>
            <a:r>
              <a:rPr lang="en-US" dirty="0" smtClean="0"/>
              <a:t> graphical forms of complex data facilitate decision making.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Office automation and electronic </a:t>
            </a:r>
            <a:r>
              <a:rPr lang="en-IN" dirty="0" err="1" smtClean="0"/>
              <a:t>pulishing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Multimedia documents can be prepared and printed.</a:t>
            </a:r>
          </a:p>
          <a:p>
            <a:r>
              <a:rPr lang="en-IN" dirty="0" smtClean="0"/>
              <a:t>These documents may contain text, tables, graphs, charts drawn or scanned-in graphics.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CAD/CAM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These are the most important application area of computer graphics.</a:t>
            </a:r>
          </a:p>
          <a:p>
            <a:r>
              <a:rPr lang="en-IN" dirty="0" smtClean="0"/>
              <a:t>Interactive graphics is highly used to design components and systems of mechanical, electrical, electronic devices including structure and building, bridges, automobiles, airplanes, ship hulls etc..</a:t>
            </a:r>
          </a:p>
          <a:p>
            <a:r>
              <a:rPr lang="en-IN" dirty="0" smtClean="0"/>
              <a:t>CAD/CAM  is also used in VLSI chip design, optical systems and communication network design.</a:t>
            </a:r>
          </a:p>
          <a:p>
            <a:r>
              <a:rPr lang="en-IN" dirty="0" smtClean="0"/>
              <a:t>Computer graphics is also used in textile design.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  graphics are used to produce most accurate and schematic representations of geographical and other natural phenomena from measurement data.</a:t>
            </a:r>
          </a:p>
          <a:p>
            <a:r>
              <a:rPr lang="en-US" dirty="0" smtClean="0"/>
              <a:t>Examples are:</a:t>
            </a:r>
          </a:p>
          <a:p>
            <a:r>
              <a:rPr lang="en-US" dirty="0" smtClean="0"/>
              <a:t>Geographical maps</a:t>
            </a:r>
          </a:p>
          <a:p>
            <a:r>
              <a:rPr lang="en-US" dirty="0" smtClean="0"/>
              <a:t>Maps for exploration of drilling and Mining, Oceanographic Charts</a:t>
            </a:r>
          </a:p>
          <a:p>
            <a:r>
              <a:rPr lang="en-US" dirty="0" smtClean="0"/>
              <a:t>Weather Maps.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APPLICATIONS OF COMPUTER GRAPHICS</vt:lpstr>
      <vt:lpstr>Applications of Computer Graphics</vt:lpstr>
      <vt:lpstr>User Interface design</vt:lpstr>
      <vt:lpstr>Plotting Curves</vt:lpstr>
      <vt:lpstr>Office automation and electronic pulishing</vt:lpstr>
      <vt:lpstr>CAD/CAM</vt:lpstr>
      <vt:lpstr>Cartography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PEER</dc:creator>
  <cp:lastModifiedBy>PEER</cp:lastModifiedBy>
  <cp:revision>2</cp:revision>
  <dcterms:created xsi:type="dcterms:W3CDTF">2020-10-20T13:04:00Z</dcterms:created>
  <dcterms:modified xsi:type="dcterms:W3CDTF">2020-10-20T13:11:04Z</dcterms:modified>
</cp:coreProperties>
</file>