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67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63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68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64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62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1"/>
  </p:notesMasterIdLst>
  <p:sldIdLst>
    <p:sldId id="325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0"/>
    <p:restoredTop sz="94613"/>
  </p:normalViewPr>
  <p:slideViewPr>
    <p:cSldViewPr snapToGrid="0" snapToObjects="1">
      <p:cViewPr varScale="1">
        <p:scale>
          <a:sx n="41" d="100"/>
          <a:sy n="41" d="100"/>
        </p:scale>
        <p:origin x="-96" y="-4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55912" y="797169"/>
            <a:ext cx="79880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LANGUAGE </a:t>
            </a:r>
            <a:r>
              <a:rPr lang="en-US" sz="3200" dirty="0" smtClean="0"/>
              <a:t> </a:t>
            </a:r>
            <a:r>
              <a:rPr lang="en-US" sz="4000" dirty="0" smtClean="0"/>
              <a:t>PROCESSOR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5627077" y="116650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55912" y="2297723"/>
            <a:ext cx="76832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DEPARTMENT OF INFORMATION TECHNOLOGY</a:t>
            </a:r>
          </a:p>
          <a:p>
            <a:pPr algn="r"/>
            <a:r>
              <a:rPr lang="en-US" sz="2400" dirty="0" smtClean="0"/>
              <a:t>R.KARTHIGAICHELVI</a:t>
            </a:r>
            <a:endParaRPr lang="en-US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</TotalTime>
  <Words>75</Words>
  <Application>Microsoft Office PowerPoint</Application>
  <PresentationFormat>On-screen Show (16:9)</PresentationFormat>
  <Paragraphs>71</Paragraphs>
  <Slides>69</Slides>
  <Notes>68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</vt:vector>
  </TitlesOfParts>
  <Company>PptxGenJS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chelvi</cp:lastModifiedBy>
  <cp:revision>2</cp:revision>
  <dcterms:created xsi:type="dcterms:W3CDTF">2020-10-19T15:52:38Z</dcterms:created>
  <dcterms:modified xsi:type="dcterms:W3CDTF">2020-10-20T12:37:57Z</dcterms:modified>
</cp:coreProperties>
</file>