
<file path=[Content_Types].xml><?xml version="1.0" encoding="utf-8"?>
<Types xmlns="http://schemas.openxmlformats.org/package/2006/content-types">
  <Default ContentType="image/x-wmf" Extension="wmf"/>
  <Default ContentType="application/vnd.openxmlformats-officedocument.vmlDrawing" Extension="vml"/>
  <Default ContentType="application/vnd.openxmlformats-officedocument.oleObject" Extension="bin"/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8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7868-5051-4662-9D1C-EF3E789A830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16C0-F2C5-4107-9079-3812BF57E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7868-5051-4662-9D1C-EF3E789A830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16C0-F2C5-4107-9079-3812BF57E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7868-5051-4662-9D1C-EF3E789A830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16C0-F2C5-4107-9079-3812BF57E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7868-5051-4662-9D1C-EF3E789A830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16C0-F2C5-4107-9079-3812BF57E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7868-5051-4662-9D1C-EF3E789A830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16C0-F2C5-4107-9079-3812BF57E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7868-5051-4662-9D1C-EF3E789A830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16C0-F2C5-4107-9079-3812BF57E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7868-5051-4662-9D1C-EF3E789A830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16C0-F2C5-4107-9079-3812BF57E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7868-5051-4662-9D1C-EF3E789A830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16C0-F2C5-4107-9079-3812BF57E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7868-5051-4662-9D1C-EF3E789A830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16C0-F2C5-4107-9079-3812BF57E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7868-5051-4662-9D1C-EF3E789A830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16C0-F2C5-4107-9079-3812BF57E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7868-5051-4662-9D1C-EF3E789A830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BE16C0-F2C5-4107-9079-3812BF57E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77868-5051-4662-9D1C-EF3E789A830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BE16C0-F2C5-4107-9079-3812BF57E0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III</a:t>
            </a:r>
            <a:br>
              <a:rPr lang="en-US" dirty="0" smtClean="0"/>
            </a:br>
            <a:r>
              <a:rPr lang="en-US" dirty="0" smtClean="0"/>
              <a:t>Extension  fields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Ms. </a:t>
            </a:r>
            <a:r>
              <a:rPr lang="en-US" dirty="0" smtClean="0"/>
              <a:t>A. Benazir</a:t>
            </a:r>
            <a:endParaRPr lang="en-US" dirty="0" smtClean="0"/>
          </a:p>
          <a:p>
            <a:r>
              <a:rPr lang="en-US" dirty="0" smtClean="0"/>
              <a:t>Department of Mathematics</a:t>
            </a:r>
          </a:p>
          <a:p>
            <a:r>
              <a:rPr lang="en-US" dirty="0" smtClean="0"/>
              <a:t>H.K.R.H College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Extension fields: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Let F be a field then a field K is said to be an extension of F if  K contains F.</a:t>
            </a:r>
          </a:p>
          <a:p>
            <a:r>
              <a:rPr lang="en-US" dirty="0" smtClean="0"/>
              <a:t>  K is a extension Field of F if F is a subfield of K.</a:t>
            </a:r>
          </a:p>
          <a:p>
            <a:r>
              <a:rPr lang="en-US" dirty="0" smtClean="0"/>
              <a:t>If  K is an extension of F then under ordinary field operation in K,K is a vector space over F. </a:t>
            </a:r>
          </a:p>
          <a:p>
            <a:r>
              <a:rPr lang="en-US" dirty="0" smtClean="0"/>
              <a:t>An element </a:t>
            </a:r>
            <a:r>
              <a:rPr lang="en-US" dirty="0" err="1" smtClean="0"/>
              <a:t>a€K</a:t>
            </a:r>
            <a:r>
              <a:rPr lang="en-US" dirty="0" smtClean="0"/>
              <a:t> is said to be algebraic over F if there exist element </a:t>
            </a:r>
            <a:r>
              <a:rPr lang="el-GR" dirty="0" smtClean="0"/>
              <a:t>α</a:t>
            </a:r>
            <a:r>
              <a:rPr lang="en-US" dirty="0" smtClean="0"/>
              <a:t>0,</a:t>
            </a:r>
            <a:r>
              <a:rPr lang="el-GR" dirty="0" smtClean="0"/>
              <a:t>α</a:t>
            </a:r>
            <a:r>
              <a:rPr lang="en-US" dirty="0" smtClean="0"/>
              <a:t>1,…..</a:t>
            </a:r>
            <a:r>
              <a:rPr lang="el-GR" dirty="0" smtClean="0"/>
              <a:t>α</a:t>
            </a:r>
            <a:r>
              <a:rPr lang="en-US" dirty="0" smtClean="0"/>
              <a:t>n in F not all zero such that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l-GR" dirty="0" smtClean="0"/>
              <a:t>α</a:t>
            </a:r>
            <a:r>
              <a:rPr lang="en-US" dirty="0" smtClean="0"/>
              <a:t>0aˆn+</a:t>
            </a:r>
            <a:r>
              <a:rPr lang="el-GR" dirty="0" smtClean="0"/>
              <a:t>α</a:t>
            </a:r>
            <a:r>
              <a:rPr lang="en-US" dirty="0" smtClean="0"/>
              <a:t>1aˆ1+……+</a:t>
            </a:r>
            <a:r>
              <a:rPr lang="el-GR" dirty="0" smtClean="0"/>
              <a:t>α</a:t>
            </a:r>
            <a:r>
              <a:rPr lang="en-US" smtClean="0"/>
              <a:t>n=0    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If L is a finite extension of K and if K is finite extension of F then L is a finite  extension of F </a:t>
            </a:r>
          </a:p>
          <a:p>
            <a:r>
              <a:rPr lang="en-US" dirty="0" smtClean="0"/>
              <a:t>             </a:t>
            </a:r>
            <a:r>
              <a:rPr lang="en-US" dirty="0" err="1" smtClean="0"/>
              <a:t>ie</a:t>
            </a:r>
            <a:r>
              <a:rPr lang="en-US" dirty="0" smtClean="0"/>
              <a:t>) [L:F] =[L:K][K:F]</a:t>
            </a:r>
          </a:p>
          <a:p>
            <a:r>
              <a:rPr lang="en-US" dirty="0" smtClean="0"/>
              <a:t>    If L is a finite extension of F and K is a subfield of L which contains F then [K:F]/[L:F]</a:t>
            </a:r>
          </a:p>
          <a:p>
            <a:pPr>
              <a:buNone/>
            </a:pPr>
            <a:r>
              <a:rPr lang="en-US" dirty="0" smtClean="0"/>
              <a:t>               An element a in K the algebraic over F </a:t>
            </a:r>
            <a:r>
              <a:rPr lang="en-US" dirty="0" err="1" smtClean="0"/>
              <a:t>iff</a:t>
            </a:r>
            <a:r>
              <a:rPr lang="en-US" dirty="0" smtClean="0"/>
              <a:t> F(a) is finite extension of F .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08500" y="3365500"/>
          <a:ext cx="127000" cy="127000"/>
        </p:xfrm>
        <a:graphic>
          <a:graphicData uri="http://schemas.openxmlformats.org/presentationml/2006/ole">
            <p:oleObj spid="_x0000_s1026" name="Equation" r:id="rId3" imgW="126720" imgH="12672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 flipV="1">
          <a:off x="4508500" y="3492500"/>
          <a:ext cx="127000" cy="1384300"/>
        </p:xfrm>
        <a:graphic>
          <a:graphicData uri="http://schemas.openxmlformats.org/presentationml/2006/ole">
            <p:oleObj spid="_x0000_s1031" name="Equation" r:id="rId4" imgW="126720" imgH="12672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is algebraic of degree n over F then [F(a) :F] =n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a,b</a:t>
            </a:r>
            <a:r>
              <a:rPr lang="en-US" dirty="0" smtClean="0"/>
              <a:t> in K are algebraic over F then </a:t>
            </a:r>
            <a:r>
              <a:rPr lang="en-US" dirty="0" err="1" smtClean="0"/>
              <a:t>a±b,a∙b</a:t>
            </a:r>
            <a:r>
              <a:rPr lang="en-US" dirty="0" smtClean="0"/>
              <a:t> and a/b     (if b≠0) are all algebraic over F .In other words the elements in K which are algebraic over F form a subfield of 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extension K of F is called an algebraic extension of F if every element in K is algebraic over F.</a:t>
            </a:r>
          </a:p>
          <a:p>
            <a:r>
              <a:rPr lang="en-US" dirty="0" err="1" smtClean="0"/>
              <a:t>Thereom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           If l is an algebraic extension of k and k is an algebraic extension  of f then l is an algebraic extension of f.</a:t>
            </a:r>
          </a:p>
          <a:p>
            <a:pPr>
              <a:buNone/>
            </a:pPr>
            <a:r>
              <a:rPr lang="en-US" dirty="0" smtClean="0"/>
              <a:t>                    Algebraic over algebraic is algebraic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Transcendental: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complex number is said to be an algebraic number if   </a:t>
            </a:r>
          </a:p>
          <a:p>
            <a:pPr>
              <a:buNone/>
            </a:pPr>
            <a:r>
              <a:rPr lang="en-US" dirty="0" smtClean="0"/>
              <a:t>  it is algebraic over a field of rational numbers.</a:t>
            </a:r>
          </a:p>
          <a:p>
            <a:pPr>
              <a:buNone/>
            </a:pPr>
            <a:r>
              <a:rPr lang="en-US" dirty="0" smtClean="0"/>
              <a:t>      A complex number which is </a:t>
            </a:r>
            <a:r>
              <a:rPr lang="en-US" dirty="0" err="1" smtClean="0"/>
              <a:t>notvalgebraic</a:t>
            </a:r>
            <a:r>
              <a:rPr lang="en-US" dirty="0" smtClean="0"/>
              <a:t> is called transcendental</a:t>
            </a:r>
          </a:p>
          <a:p>
            <a:pPr>
              <a:buNone/>
            </a:pPr>
            <a:r>
              <a:rPr lang="en-US" dirty="0" smtClean="0"/>
              <a:t>The algebraic number form a field that is the </a:t>
            </a:r>
            <a:r>
              <a:rPr lang="en-US" dirty="0" err="1" smtClean="0"/>
              <a:t>sum,product</a:t>
            </a:r>
            <a:r>
              <a:rPr lang="en-US" dirty="0" smtClean="0"/>
              <a:t> and quotient of the  algebraic number is again algebraic number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 fields with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If p(x)€F(x) and if k is an extension of F then for any element </a:t>
            </a:r>
            <a:r>
              <a:rPr lang="en-US" dirty="0" err="1" smtClean="0"/>
              <a:t>b€k,p</a:t>
            </a:r>
            <a:r>
              <a:rPr lang="en-US" dirty="0" smtClean="0"/>
              <a:t>(x)=(x-b)q(x)+p(b) where q(x)€k(x) and degree of q(x)=degree of p(x)-1.</a:t>
            </a:r>
          </a:p>
          <a:p>
            <a:r>
              <a:rPr lang="en-US" dirty="0" smtClean="0"/>
              <a:t>A  polynomial of degree n over a field can have </a:t>
            </a:r>
            <a:r>
              <a:rPr lang="en-US" dirty="0" err="1" smtClean="0"/>
              <a:t>atmost</a:t>
            </a:r>
            <a:r>
              <a:rPr lang="en-US" dirty="0" smtClean="0"/>
              <a:t> n roots in any extension field.</a:t>
            </a:r>
          </a:p>
          <a:p>
            <a:r>
              <a:rPr lang="en-US" dirty="0" smtClean="0"/>
              <a:t>If p(x) is a polynomial in F(x) of degree n≥1 and is </a:t>
            </a:r>
            <a:r>
              <a:rPr lang="en-US" dirty="0" err="1" smtClean="0"/>
              <a:t>irreduciable</a:t>
            </a:r>
            <a:r>
              <a:rPr lang="en-US" dirty="0" smtClean="0"/>
              <a:t> over </a:t>
            </a:r>
            <a:r>
              <a:rPr lang="en-US" dirty="0" err="1" smtClean="0"/>
              <a:t>F.Then</a:t>
            </a:r>
            <a:r>
              <a:rPr lang="en-US" dirty="0" smtClean="0"/>
              <a:t> there is an extension e of F such that [e:F]=n in which p(x) has a root.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f(x)€F(x) then there is a finite extension E of F in which f(x) has a root.</a:t>
            </a:r>
          </a:p>
          <a:p>
            <a:r>
              <a:rPr lang="en-US" dirty="0" smtClean="0"/>
              <a:t>       Moreover [E:F]≤deg f(x)</a:t>
            </a:r>
          </a:p>
          <a:p>
            <a:r>
              <a:rPr lang="en-US" dirty="0" smtClean="0"/>
              <a:t>Let f(x)€F[x] be of degree n≥1,then there is an extension E of F of degree </a:t>
            </a:r>
            <a:r>
              <a:rPr lang="en-US" dirty="0" err="1" smtClean="0"/>
              <a:t>atmost</a:t>
            </a:r>
            <a:r>
              <a:rPr lang="en-US" dirty="0" smtClean="0"/>
              <a:t> n! in which f(x)has roots.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