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3F3DF-84D4-4839-85E3-C149D81E7DD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B89A1-18DE-42BA-B940-FF6D79C6A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B89A1-18DE-42BA-B940-FF6D79C6A4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EFA847-9B6D-4465-8FAC-8A736A3644F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0D45AD-60A0-4B56-A5EC-94B053DD4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A847-9B6D-4465-8FAC-8A736A3644F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45AD-60A0-4B56-A5EC-94B053DD4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9DEFA847-9B6D-4465-8FAC-8A736A3644F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0D45AD-60A0-4B56-A5EC-94B053DD4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A847-9B6D-4465-8FAC-8A736A3644F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45AD-60A0-4B56-A5EC-94B053DD4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EFA847-9B6D-4465-8FAC-8A736A3644F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B0D45AD-60A0-4B56-A5EC-94B053DD4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A847-9B6D-4465-8FAC-8A736A3644F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45AD-60A0-4B56-A5EC-94B053DD4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A847-9B6D-4465-8FAC-8A736A3644F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45AD-60A0-4B56-A5EC-94B053DD4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A847-9B6D-4465-8FAC-8A736A3644F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45AD-60A0-4B56-A5EC-94B053DD4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EFA847-9B6D-4465-8FAC-8A736A3644F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45AD-60A0-4B56-A5EC-94B053DD4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A847-9B6D-4465-8FAC-8A736A3644F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45AD-60A0-4B56-A5EC-94B053DD4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A847-9B6D-4465-8FAC-8A736A3644F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45AD-60A0-4B56-A5EC-94B053DD4E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DEFA847-9B6D-4465-8FAC-8A736A3644F6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0D45AD-60A0-4B56-A5EC-94B053DD4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MEASURE OF CENTRAL TENDENCY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5822" y="3448528"/>
            <a:ext cx="5114778" cy="1101248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 HABEEB RANI</a:t>
            </a:r>
          </a:p>
          <a:p>
            <a:pPr algn="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</a:p>
          <a:p>
            <a:pPr algn="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HP\Desktop\IMG-20190915-WA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14600"/>
            <a:ext cx="2438400" cy="260168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Value of  observations  which occurs most frequently that is an observation with maximum frequency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Mode=l+hf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</p:txBody>
      </p:sp>
      <p:pic>
        <p:nvPicPr>
          <p:cNvPr id="4098" name="Picture 2" descr="C:\Users\HP\Desktop\IMG-20190915-WA003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84073" y="1609725"/>
            <a:ext cx="6385253" cy="484663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7242048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Measure of central tendency  are statistical  constants which enable us to comprehend in a single effort the significance of the whole                                 </a:t>
            </a:r>
          </a:p>
        </p:txBody>
      </p:sp>
      <p:pic>
        <p:nvPicPr>
          <p:cNvPr id="2050" name="Picture 2" descr="C:\Users\HP\Desktop\IMG-20190915-WA00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895600"/>
            <a:ext cx="5867400" cy="297451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ARITHMETIC MEAN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Determined by adding all the data points and dividing the total by the number of points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GROUPED DATA:</a:t>
            </a:r>
          </a:p>
          <a:p>
            <a:pPr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Mean=X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+…….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/n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UNGROUPED DATA:</a:t>
            </a:r>
          </a:p>
          <a:p>
            <a:pPr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Mean=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Σ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GEOMETRIC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Set of  n observations  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,….,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the nth root of their product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G=(x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…....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)^(1/n)</a:t>
            </a:r>
          </a:p>
        </p:txBody>
      </p:sp>
    </p:spTree>
    <p:extLst>
      <p:ext uri="{BB962C8B-B14F-4D97-AF65-F5344CB8AC3E}">
        <p14:creationId xmlns:p14="http://schemas.microsoft.com/office/powerpoint/2010/main" val="190798860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HARMONIC  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Set of n observations  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2……,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defined to be the reciprocal of the arithmetic mean of the reciprocal of the observations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H=1/1/n(1/x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+1/x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+…1/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20153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Arrange the observations in order from smallest to largest value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there is an odd number of observations, then the median is middle value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there is an even number of observations, then the median is the average of two middle values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GROUPED DATA: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                    Median=l+(N/2-m)h/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fk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Where, l=lower boundary of the median class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		m=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c.f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above the median class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=frequency corresponding to the median class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	h=width of the class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QUARTILES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a type of quartile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First quartile is defined as the middle number between the smallest number and the median of the data set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Second quartile is the median of the data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Third quartile is the middle value between the median and the highest value of the data set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UNGROUPED DATA: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Q1=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xi+q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-xi),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=[1/4(n+1)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GROUPED DATA: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Q1=l+(N/4-m)h/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DECILES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decile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any of the nine values that divide the sorted data into ten equal parts, so that each part represents 1/10 of the sample or population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UNGROUPED DATA: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+q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,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=[k/10(n+1)]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GROUPED DATA: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=l+(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/10-m)h/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=1,2,…9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PERCENTILES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 is a measure used in statistics indicating the value below which a given percentage of observations in a group of observations falls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UNGROUPED DATA: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+q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, k=1,2,….99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GROUPED DATA: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P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=l+(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/100-m)h/100 ,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=1,2,…99</a:t>
            </a: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238</TotalTime>
  <Words>515</Words>
  <Application>Microsoft Office PowerPoint</Application>
  <PresentationFormat>On-screen Show (4:3)</PresentationFormat>
  <Paragraphs>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Times New Roman</vt:lpstr>
      <vt:lpstr>Trebuchet MS</vt:lpstr>
      <vt:lpstr>Wingdings</vt:lpstr>
      <vt:lpstr>Wingdings 2</vt:lpstr>
      <vt:lpstr>Opulent</vt:lpstr>
      <vt:lpstr>MEASURE OF CENTRAL TENDENCY</vt:lpstr>
      <vt:lpstr>INTRODUCTION</vt:lpstr>
      <vt:lpstr>ARITHMETIC MEAN </vt:lpstr>
      <vt:lpstr>GEOMETRIC MEAN</vt:lpstr>
      <vt:lpstr>HARMONIC  MEAN</vt:lpstr>
      <vt:lpstr>MEDIAN</vt:lpstr>
      <vt:lpstr>QUARTILES</vt:lpstr>
      <vt:lpstr>DECILES</vt:lpstr>
      <vt:lpstr>PERCENTILES</vt:lpstr>
      <vt:lpstr>MODE</vt:lpstr>
      <vt:lpstr>EXAMPLES</vt:lpstr>
      <vt:lpstr>                 THANK YOU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 OF CENTRAL TENDENCY</dc:title>
  <dc:creator>HP</dc:creator>
  <cp:lastModifiedBy>habeeb</cp:lastModifiedBy>
  <cp:revision>22</cp:revision>
  <dcterms:created xsi:type="dcterms:W3CDTF">2019-09-15T18:43:08Z</dcterms:created>
  <dcterms:modified xsi:type="dcterms:W3CDTF">2020-10-25T12:54:29Z</dcterms:modified>
</cp:coreProperties>
</file>