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5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5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5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8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6858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chemeClr val="accent5">
                  <a:lumMod val="75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66B8E1FF-512C-4DC9-8F2E-ABD5000B1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1001"/>
            <a:ext cx="9144000" cy="7239001"/>
          </a:xfrm>
          <a:effectLst>
            <a:outerShdw blurRad="50800" dist="50800" dir="5400000" algn="ctr" rotWithShape="0">
              <a:srgbClr val="000000"/>
            </a:outerShdw>
            <a:softEdge rad="0"/>
          </a:effectLst>
          <a:scene3d>
            <a:camera prst="obliqueTopLeft"/>
            <a:lightRig rig="threePt" dir="t"/>
          </a:scene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730C038-D1FC-4812-BBF5-5F7F937D65BB}"/>
              </a:ext>
            </a:extLst>
          </p:cNvPr>
          <p:cNvSpPr txBox="1"/>
          <p:nvPr/>
        </p:nvSpPr>
        <p:spPr>
          <a:xfrm>
            <a:off x="533400" y="4343400"/>
            <a:ext cx="9759273" cy="2246769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50800" dist="50800" dir="21540000" algn="ctr" rotWithShape="0">
              <a:srgbClr val="000000">
                <a:alpha val="43137"/>
              </a:srgbClr>
            </a:outerShdw>
            <a:softEdge rad="1270000"/>
          </a:effectLst>
          <a:scene3d>
            <a:camera prst="obliqueTopLeft">
              <a:rot lat="0" lon="21599994" rev="0"/>
            </a:camera>
            <a:lightRig rig="threePt" dir="t"/>
          </a:scene3d>
          <a:sp3d>
            <a:bevelT w="514350" prst="riblet"/>
            <a:bevelB w="114300" prst="artDeco"/>
          </a:sp3d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Dr. S. SEYADALI FATHIMA   </a:t>
            </a:r>
          </a:p>
          <a:p>
            <a:r>
              <a:rPr lang="en-US" alt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Assistant Professor</a:t>
            </a:r>
          </a:p>
          <a:p>
            <a:r>
              <a:rPr lang="en-US" alt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Department of Mathematics</a:t>
            </a:r>
          </a:p>
          <a:p>
            <a:r>
              <a:rPr lang="en-US" alt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NUMERICAL ANALYSIS</a:t>
            </a:r>
          </a:p>
          <a:p>
            <a:r>
              <a:rPr lang="en-US" alt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III YEAR </a:t>
            </a:r>
            <a:r>
              <a:rPr lang="en-US" alt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B.Sc</a:t>
            </a:r>
            <a:r>
              <a:rPr lang="en-US" alt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MATHS</a:t>
            </a:r>
            <a:endParaRPr lang="en-IN" alt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1. Lagrange Interpolationâ¢ Let y=f(x) be a function which takes values (x0,y0),(x1,y1),_ _ ,  ( xn, yn). Since there are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1. Read the Number of values to be entered be (n)2. Read the value of X for which the f(x) is to be find.3. Start a loop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â¢ We wish to interpolate Æ(x) = x3 over the range 1 â¤ x â¤ 3, given  these 3 points:  The interpolating polynomial is:  x0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.Newton Interpolation methodâ¢ There are two types of newtons Interpolation Methods1 . Newtonâs forward method        It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Newtonâs forward method1. Read the Number of values to be entered be (n)2. Read the value of X for which the f(x) is to 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Y0          âY 1             âY 2                 âY 3                    âY n            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8. Start a loop from 0 to n-1 , save value of first row of previous   array in that name it Ynew[].9. Start a loop from (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Newtonâs Backward method1. Read the Number of values to be entered be (n)2. Read the value of X for which the f(x) is to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Y0          âY 1             âY 2                 âY 3                    âY n            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8. Start a loop from ( i=0 to n-1) ,   Start a loop from ( j=n to 0) ,        assign Ynew[i] = difference[n][i]    end lo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hat Is Numerical computing ?â¢ Numerical Computing is an approach for solving complex  mathematical problems using only 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71C49-684D-47F3-ABE2-BA3DC42A83A0}"/>
              </a:ext>
            </a:extLst>
          </p:cNvPr>
          <p:cNvSpPr txBox="1"/>
          <p:nvPr/>
        </p:nvSpPr>
        <p:spPr>
          <a:xfrm>
            <a:off x="2514600" y="914400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rgbClr val="FFFF00"/>
                </a:solidFill>
                <a:latin typeface="Castellar" panose="020A0402060406010301" pitchFamily="18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1971D-A35B-41C6-AB27-0E7FAC5EA2D9}"/>
              </a:ext>
            </a:extLst>
          </p:cNvPr>
          <p:cNvSpPr txBox="1"/>
          <p:nvPr/>
        </p:nvSpPr>
        <p:spPr>
          <a:xfrm>
            <a:off x="457200" y="837456"/>
            <a:ext cx="952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600" dirty="0">
                <a:solidFill>
                  <a:srgbClr val="FFFF00"/>
                </a:solidFill>
                <a:latin typeface="Castellar" panose="020A0402060406010301" pitchFamily="18" charset="0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0E028A-08EA-4C29-B399-20EBE4F7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92202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C24013-E173-4E94-AF6B-6D192A9A951A}"/>
              </a:ext>
            </a:extLst>
          </p:cNvPr>
          <p:cNvSpPr txBox="1"/>
          <p:nvPr/>
        </p:nvSpPr>
        <p:spPr>
          <a:xfrm>
            <a:off x="2286000" y="1844187"/>
            <a:ext cx="7162800" cy="2800767"/>
          </a:xfrm>
          <a:prstGeom prst="rect">
            <a:avLst/>
          </a:prstGeom>
          <a:noFill/>
          <a:effectLst>
            <a:outerShdw blurRad="50800" dist="50800" dir="21540000" sx="200000" sy="2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IN" sz="8800" dirty="0">
                <a:solidFill>
                  <a:srgbClr val="FFFF00"/>
                </a:solidFill>
                <a:latin typeface="Castellar" panose="020A0402060406010301" pitchFamily="18" charset="0"/>
              </a:rPr>
              <a:t>Thank                               you</a:t>
            </a:r>
          </a:p>
        </p:txBody>
      </p:sp>
    </p:spTree>
    <p:extLst>
      <p:ext uri="{BB962C8B-B14F-4D97-AF65-F5344CB8AC3E}">
        <p14:creationId xmlns:p14="http://schemas.microsoft.com/office/powerpoint/2010/main" val="34365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. Bisection Method1.   Declare the function f(x)=0     //For finding initial guesses2. For i=0 Compute f(i) &amp; f(i+1)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. Compute f(x2)// checking the roots and interchanging the values7. If f(x0)*f(x2) &lt;0 then                 x1=x2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. Regula Falsi method1. Declare the function f(x)=0     //For finding initial guesses2. For i=0 Compute f(i) &amp; f(i+1)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//calculation of next root5.Compute x2 by using formula      x2= x0* f(x1) â x1*f(x0)                 f(x1)-f(x0)6. Comp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. Newton- Raphson Method1. Declare the function f(x)=0     // computing Differentiation2. Compute the differentiation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//calculation of next root5.Compute x1by using formula        x1= x0- f(x0)               df(x0)6. Compute f(x1)// check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terpolation Techniquesâ¢ In the mathematical subfield of Numerical analysis, interpolation is  a method of constructing 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</TotalTime>
  <Words>25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Castellar</vt:lpstr>
      <vt:lpstr>Century Gothic</vt:lpstr>
      <vt:lpstr>Copperplate Gothic Bold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SatharSara</dc:creator>
  <cp:lastModifiedBy>imran</cp:lastModifiedBy>
  <cp:revision>25</cp:revision>
  <dcterms:created xsi:type="dcterms:W3CDTF">2006-08-16T00:00:00Z</dcterms:created>
  <dcterms:modified xsi:type="dcterms:W3CDTF">2020-10-21T08:54:34Z</dcterms:modified>
</cp:coreProperties>
</file>