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330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9" r:id="rId32"/>
    <p:sldId id="287" r:id="rId33"/>
    <p:sldId id="290" r:id="rId34"/>
    <p:sldId id="291" r:id="rId35"/>
    <p:sldId id="292" r:id="rId36"/>
    <p:sldId id="293" r:id="rId37"/>
    <p:sldId id="294" r:id="rId38"/>
    <p:sldId id="295" r:id="rId39"/>
    <p:sldId id="296" r:id="rId40"/>
    <p:sldId id="297" r:id="rId41"/>
    <p:sldId id="298" r:id="rId42"/>
    <p:sldId id="299" r:id="rId43"/>
    <p:sldId id="300" r:id="rId44"/>
    <p:sldId id="301" r:id="rId45"/>
    <p:sldId id="302" r:id="rId46"/>
    <p:sldId id="303" r:id="rId47"/>
    <p:sldId id="304" r:id="rId48"/>
    <p:sldId id="305" r:id="rId49"/>
    <p:sldId id="306" r:id="rId50"/>
    <p:sldId id="307" r:id="rId51"/>
    <p:sldId id="308" r:id="rId52"/>
    <p:sldId id="309" r:id="rId53"/>
    <p:sldId id="312" r:id="rId54"/>
    <p:sldId id="311" r:id="rId55"/>
    <p:sldId id="323" r:id="rId56"/>
    <p:sldId id="310" r:id="rId57"/>
    <p:sldId id="314" r:id="rId58"/>
    <p:sldId id="315" r:id="rId59"/>
    <p:sldId id="316" r:id="rId60"/>
    <p:sldId id="317" r:id="rId61"/>
    <p:sldId id="318" r:id="rId62"/>
    <p:sldId id="319" r:id="rId63"/>
    <p:sldId id="320" r:id="rId64"/>
    <p:sldId id="321" r:id="rId65"/>
    <p:sldId id="322" r:id="rId66"/>
    <p:sldId id="324" r:id="rId67"/>
    <p:sldId id="325" r:id="rId68"/>
    <p:sldId id="326" r:id="rId69"/>
    <p:sldId id="327" r:id="rId70"/>
    <p:sldId id="328" r:id="rId71"/>
    <p:sldId id="329" r:id="rId7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5" Type="http://schemas.openxmlformats.org/officeDocument/2006/relationships/image" Target="../media/image26.wmf"/><Relationship Id="rId4" Type="http://schemas.openxmlformats.org/officeDocument/2006/relationships/image" Target="../media/image25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0.wmf"/><Relationship Id="rId1" Type="http://schemas.openxmlformats.org/officeDocument/2006/relationships/image" Target="../media/image23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0.vml.rels><?xml version="1.0" encoding="UTF-8" standalone="yes"?>
<Relationships xmlns="http://schemas.openxmlformats.org/package/2006/relationships"><Relationship Id="rId2" Type="http://schemas.openxmlformats.org/officeDocument/2006/relationships/image" Target="../media/image46.wmf"/><Relationship Id="rId1" Type="http://schemas.openxmlformats.org/officeDocument/2006/relationships/image" Target="../media/image45.wmf"/></Relationships>
</file>

<file path=ppt/drawings/_rels/vmlDrawing2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8.wmf"/><Relationship Id="rId1" Type="http://schemas.openxmlformats.org/officeDocument/2006/relationships/image" Target="../media/image47.w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9.w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0.wmf"/></Relationships>
</file>

<file path=ppt/drawings/_rels/vmlDrawing24.vml.rels><?xml version="1.0" encoding="UTF-8" standalone="yes"?>
<Relationships xmlns="http://schemas.openxmlformats.org/package/2006/relationships"><Relationship Id="rId3" Type="http://schemas.openxmlformats.org/officeDocument/2006/relationships/image" Target="../media/image53.wmf"/><Relationship Id="rId2" Type="http://schemas.openxmlformats.org/officeDocument/2006/relationships/image" Target="../media/image52.wmf"/><Relationship Id="rId1" Type="http://schemas.openxmlformats.org/officeDocument/2006/relationships/image" Target="../media/image51.wmf"/><Relationship Id="rId5" Type="http://schemas.openxmlformats.org/officeDocument/2006/relationships/image" Target="../media/image55.wmf"/><Relationship Id="rId4" Type="http://schemas.openxmlformats.org/officeDocument/2006/relationships/image" Target="../media/image54.wmf"/></Relationships>
</file>

<file path=ppt/drawings/_rels/vmlDrawing25.vml.rels><?xml version="1.0" encoding="UTF-8" standalone="yes"?>
<Relationships xmlns="http://schemas.openxmlformats.org/package/2006/relationships"><Relationship Id="rId3" Type="http://schemas.openxmlformats.org/officeDocument/2006/relationships/image" Target="../media/image57.wmf"/><Relationship Id="rId2" Type="http://schemas.openxmlformats.org/officeDocument/2006/relationships/image" Target="../media/image29.wmf"/><Relationship Id="rId1" Type="http://schemas.openxmlformats.org/officeDocument/2006/relationships/image" Target="../media/image56.wmf"/></Relationships>
</file>

<file path=ppt/drawings/_rels/vmlDrawing26.vml.rels><?xml version="1.0" encoding="UTF-8" standalone="yes"?>
<Relationships xmlns="http://schemas.openxmlformats.org/package/2006/relationships"><Relationship Id="rId2" Type="http://schemas.openxmlformats.org/officeDocument/2006/relationships/image" Target="../media/image59.wmf"/><Relationship Id="rId1" Type="http://schemas.openxmlformats.org/officeDocument/2006/relationships/image" Target="../media/image58.wmf"/></Relationships>
</file>

<file path=ppt/drawings/_rels/vmlDrawing27.vml.rels><?xml version="1.0" encoding="UTF-8" standalone="yes"?>
<Relationships xmlns="http://schemas.openxmlformats.org/package/2006/relationships"><Relationship Id="rId3" Type="http://schemas.openxmlformats.org/officeDocument/2006/relationships/image" Target="../media/image62.wmf"/><Relationship Id="rId2" Type="http://schemas.openxmlformats.org/officeDocument/2006/relationships/image" Target="../media/image61.wmf"/><Relationship Id="rId1" Type="http://schemas.openxmlformats.org/officeDocument/2006/relationships/image" Target="../media/image60.wmf"/><Relationship Id="rId4" Type="http://schemas.openxmlformats.org/officeDocument/2006/relationships/image" Target="../media/image63.wmf"/></Relationships>
</file>

<file path=ppt/drawings/_rels/vmlDrawing28.vml.rels><?xml version="1.0" encoding="UTF-8" standalone="yes"?>
<Relationships xmlns="http://schemas.openxmlformats.org/package/2006/relationships"><Relationship Id="rId3" Type="http://schemas.openxmlformats.org/officeDocument/2006/relationships/image" Target="../media/image66.wmf"/><Relationship Id="rId2" Type="http://schemas.openxmlformats.org/officeDocument/2006/relationships/image" Target="../media/image65.wmf"/><Relationship Id="rId1" Type="http://schemas.openxmlformats.org/officeDocument/2006/relationships/image" Target="../media/image64.wmf"/><Relationship Id="rId4" Type="http://schemas.openxmlformats.org/officeDocument/2006/relationships/image" Target="../media/image67.wmf"/></Relationships>
</file>

<file path=ppt/drawings/_rels/vmlDrawing29.vml.rels><?xml version="1.0" encoding="UTF-8" standalone="yes"?>
<Relationships xmlns="http://schemas.openxmlformats.org/package/2006/relationships"><Relationship Id="rId2" Type="http://schemas.openxmlformats.org/officeDocument/2006/relationships/image" Target="../media/image69.wmf"/><Relationship Id="rId1" Type="http://schemas.openxmlformats.org/officeDocument/2006/relationships/image" Target="../media/image68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0.vml.rels><?xml version="1.0" encoding="UTF-8" standalone="yes"?>
<Relationships xmlns="http://schemas.openxmlformats.org/package/2006/relationships"><Relationship Id="rId3" Type="http://schemas.openxmlformats.org/officeDocument/2006/relationships/image" Target="../media/image72.wmf"/><Relationship Id="rId2" Type="http://schemas.openxmlformats.org/officeDocument/2006/relationships/image" Target="../media/image71.wmf"/><Relationship Id="rId1" Type="http://schemas.openxmlformats.org/officeDocument/2006/relationships/image" Target="../media/image70.wmf"/></Relationships>
</file>

<file path=ppt/drawings/_rels/vmlDrawing3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0.wmf"/><Relationship Id="rId3" Type="http://schemas.openxmlformats.org/officeDocument/2006/relationships/image" Target="../media/image75.wmf"/><Relationship Id="rId7" Type="http://schemas.openxmlformats.org/officeDocument/2006/relationships/image" Target="../media/image79.wmf"/><Relationship Id="rId2" Type="http://schemas.openxmlformats.org/officeDocument/2006/relationships/image" Target="../media/image74.wmf"/><Relationship Id="rId1" Type="http://schemas.openxmlformats.org/officeDocument/2006/relationships/image" Target="../media/image73.wmf"/><Relationship Id="rId6" Type="http://schemas.openxmlformats.org/officeDocument/2006/relationships/image" Target="../media/image78.wmf"/><Relationship Id="rId5" Type="http://schemas.openxmlformats.org/officeDocument/2006/relationships/image" Target="../media/image77.wmf"/><Relationship Id="rId4" Type="http://schemas.openxmlformats.org/officeDocument/2006/relationships/image" Target="../media/image76.wmf"/><Relationship Id="rId9" Type="http://schemas.openxmlformats.org/officeDocument/2006/relationships/image" Target="../media/image81.wmf"/></Relationships>
</file>

<file path=ppt/drawings/_rels/vmlDrawing3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5.wmf"/><Relationship Id="rId2" Type="http://schemas.openxmlformats.org/officeDocument/2006/relationships/image" Target="../media/image83.wmf"/><Relationship Id="rId1" Type="http://schemas.openxmlformats.org/officeDocument/2006/relationships/image" Target="../media/image82.wmf"/><Relationship Id="rId6" Type="http://schemas.openxmlformats.org/officeDocument/2006/relationships/image" Target="../media/image85.wmf"/><Relationship Id="rId5" Type="http://schemas.openxmlformats.org/officeDocument/2006/relationships/image" Target="../media/image76.wmf"/><Relationship Id="rId4" Type="http://schemas.openxmlformats.org/officeDocument/2006/relationships/image" Target="../media/image84.wmf"/></Relationships>
</file>

<file path=ppt/drawings/_rels/vmlDrawing33.vml.rels><?xml version="1.0" encoding="UTF-8" standalone="yes"?>
<Relationships xmlns="http://schemas.openxmlformats.org/package/2006/relationships"><Relationship Id="rId8" Type="http://schemas.openxmlformats.org/officeDocument/2006/relationships/image" Target="../media/image93.wmf"/><Relationship Id="rId3" Type="http://schemas.openxmlformats.org/officeDocument/2006/relationships/image" Target="../media/image88.wmf"/><Relationship Id="rId7" Type="http://schemas.openxmlformats.org/officeDocument/2006/relationships/image" Target="../media/image92.wmf"/><Relationship Id="rId2" Type="http://schemas.openxmlformats.org/officeDocument/2006/relationships/image" Target="../media/image87.wmf"/><Relationship Id="rId1" Type="http://schemas.openxmlformats.org/officeDocument/2006/relationships/image" Target="../media/image86.wmf"/><Relationship Id="rId6" Type="http://schemas.openxmlformats.org/officeDocument/2006/relationships/image" Target="../media/image91.wmf"/><Relationship Id="rId5" Type="http://schemas.openxmlformats.org/officeDocument/2006/relationships/image" Target="../media/image90.wmf"/><Relationship Id="rId4" Type="http://schemas.openxmlformats.org/officeDocument/2006/relationships/image" Target="../media/image89.wmf"/></Relationships>
</file>

<file path=ppt/drawings/_rels/vmlDrawing34.vml.rels><?xml version="1.0" encoding="UTF-8" standalone="yes"?>
<Relationships xmlns="http://schemas.openxmlformats.org/package/2006/relationships"><Relationship Id="rId3" Type="http://schemas.openxmlformats.org/officeDocument/2006/relationships/image" Target="../media/image96.wmf"/><Relationship Id="rId2" Type="http://schemas.openxmlformats.org/officeDocument/2006/relationships/image" Target="../media/image95.wmf"/><Relationship Id="rId1" Type="http://schemas.openxmlformats.org/officeDocument/2006/relationships/image" Target="../media/image94.wmf"/><Relationship Id="rId6" Type="http://schemas.openxmlformats.org/officeDocument/2006/relationships/image" Target="../media/image99.wmf"/><Relationship Id="rId5" Type="http://schemas.openxmlformats.org/officeDocument/2006/relationships/image" Target="../media/image98.wmf"/><Relationship Id="rId4" Type="http://schemas.openxmlformats.org/officeDocument/2006/relationships/image" Target="../media/image97.wmf"/></Relationships>
</file>

<file path=ppt/drawings/_rels/vmlDrawing3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2.wmf"/><Relationship Id="rId2" Type="http://schemas.openxmlformats.org/officeDocument/2006/relationships/image" Target="../media/image101.wmf"/><Relationship Id="rId1" Type="http://schemas.openxmlformats.org/officeDocument/2006/relationships/image" Target="../media/image100.wmf"/><Relationship Id="rId5" Type="http://schemas.openxmlformats.org/officeDocument/2006/relationships/image" Target="../media/image104.wmf"/><Relationship Id="rId4" Type="http://schemas.openxmlformats.org/officeDocument/2006/relationships/image" Target="../media/image103.wmf"/></Relationships>
</file>

<file path=ppt/drawings/_rels/vmlDrawing3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7.wmf"/><Relationship Id="rId2" Type="http://schemas.openxmlformats.org/officeDocument/2006/relationships/image" Target="../media/image106.wmf"/><Relationship Id="rId1" Type="http://schemas.openxmlformats.org/officeDocument/2006/relationships/image" Target="../media/image105.wmf"/><Relationship Id="rId6" Type="http://schemas.openxmlformats.org/officeDocument/2006/relationships/image" Target="../media/image109.wmf"/><Relationship Id="rId5" Type="http://schemas.openxmlformats.org/officeDocument/2006/relationships/image" Target="../media/image101.wmf"/><Relationship Id="rId4" Type="http://schemas.openxmlformats.org/officeDocument/2006/relationships/image" Target="../media/image108.wmf"/></Relationships>
</file>

<file path=ppt/drawings/_rels/vmlDrawing3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2.wmf"/><Relationship Id="rId2" Type="http://schemas.openxmlformats.org/officeDocument/2006/relationships/image" Target="../media/image111.wmf"/><Relationship Id="rId1" Type="http://schemas.openxmlformats.org/officeDocument/2006/relationships/image" Target="../media/image110.wmf"/></Relationships>
</file>

<file path=ppt/drawings/_rels/vmlDrawing3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5.wmf"/><Relationship Id="rId2" Type="http://schemas.openxmlformats.org/officeDocument/2006/relationships/image" Target="../media/image114.wmf"/><Relationship Id="rId1" Type="http://schemas.openxmlformats.org/officeDocument/2006/relationships/image" Target="../media/image113.wmf"/><Relationship Id="rId5" Type="http://schemas.openxmlformats.org/officeDocument/2006/relationships/image" Target="../media/image102.wmf"/><Relationship Id="rId4" Type="http://schemas.openxmlformats.org/officeDocument/2006/relationships/image" Target="../media/image101.wmf"/></Relationships>
</file>

<file path=ppt/drawings/_rels/vmlDrawing3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7.wmf"/><Relationship Id="rId1" Type="http://schemas.openxmlformats.org/officeDocument/2006/relationships/image" Target="../media/image11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4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0.wmf"/><Relationship Id="rId7" Type="http://schemas.openxmlformats.org/officeDocument/2006/relationships/image" Target="../media/image124.wmf"/><Relationship Id="rId2" Type="http://schemas.openxmlformats.org/officeDocument/2006/relationships/image" Target="../media/image119.wmf"/><Relationship Id="rId1" Type="http://schemas.openxmlformats.org/officeDocument/2006/relationships/image" Target="../media/image118.wmf"/><Relationship Id="rId6" Type="http://schemas.openxmlformats.org/officeDocument/2006/relationships/image" Target="../media/image123.wmf"/><Relationship Id="rId5" Type="http://schemas.openxmlformats.org/officeDocument/2006/relationships/image" Target="../media/image122.wmf"/><Relationship Id="rId4" Type="http://schemas.openxmlformats.org/officeDocument/2006/relationships/image" Target="../media/image121.wmf"/></Relationships>
</file>

<file path=ppt/drawings/_rels/vmlDrawing4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7.wmf"/><Relationship Id="rId2" Type="http://schemas.openxmlformats.org/officeDocument/2006/relationships/image" Target="../media/image126.wmf"/><Relationship Id="rId1" Type="http://schemas.openxmlformats.org/officeDocument/2006/relationships/image" Target="../media/image125.wmf"/><Relationship Id="rId5" Type="http://schemas.openxmlformats.org/officeDocument/2006/relationships/image" Target="../media/image129.wmf"/><Relationship Id="rId4" Type="http://schemas.openxmlformats.org/officeDocument/2006/relationships/image" Target="../media/image128.wmf"/></Relationships>
</file>

<file path=ppt/drawings/_rels/vmlDrawing4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1.wmf"/><Relationship Id="rId1" Type="http://schemas.openxmlformats.org/officeDocument/2006/relationships/image" Target="../media/image130.wmf"/></Relationships>
</file>

<file path=ppt/drawings/_rels/vmlDrawing4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4.wmf"/><Relationship Id="rId2" Type="http://schemas.openxmlformats.org/officeDocument/2006/relationships/image" Target="../media/image133.wmf"/><Relationship Id="rId1" Type="http://schemas.openxmlformats.org/officeDocument/2006/relationships/image" Target="../media/image132.wmf"/><Relationship Id="rId5" Type="http://schemas.openxmlformats.org/officeDocument/2006/relationships/image" Target="../media/image136.wmf"/><Relationship Id="rId4" Type="http://schemas.openxmlformats.org/officeDocument/2006/relationships/image" Target="../media/image135.wmf"/></Relationships>
</file>

<file path=ppt/drawings/_rels/vmlDrawing4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7.wmf"/></Relationships>
</file>

<file path=ppt/drawings/_rels/vmlDrawing4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0.wmf"/><Relationship Id="rId2" Type="http://schemas.openxmlformats.org/officeDocument/2006/relationships/image" Target="../media/image139.wmf"/><Relationship Id="rId1" Type="http://schemas.openxmlformats.org/officeDocument/2006/relationships/image" Target="../media/image138.wmf"/></Relationships>
</file>

<file path=ppt/drawings/_rels/vmlDrawing4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1.wmf"/></Relationships>
</file>

<file path=ppt/drawings/_rels/vmlDrawing4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3.wmf"/><Relationship Id="rId2" Type="http://schemas.openxmlformats.org/officeDocument/2006/relationships/image" Target="../media/image60.wmf"/><Relationship Id="rId1" Type="http://schemas.openxmlformats.org/officeDocument/2006/relationships/image" Target="../media/image142.wmf"/><Relationship Id="rId6" Type="http://schemas.openxmlformats.org/officeDocument/2006/relationships/image" Target="../media/image146.wmf"/><Relationship Id="rId5" Type="http://schemas.openxmlformats.org/officeDocument/2006/relationships/image" Target="../media/image145.wmf"/><Relationship Id="rId4" Type="http://schemas.openxmlformats.org/officeDocument/2006/relationships/image" Target="../media/image144.wmf"/></Relationships>
</file>

<file path=ppt/drawings/_rels/vmlDrawing4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9.wmf"/><Relationship Id="rId2" Type="http://schemas.openxmlformats.org/officeDocument/2006/relationships/image" Target="../media/image148.wmf"/><Relationship Id="rId1" Type="http://schemas.openxmlformats.org/officeDocument/2006/relationships/image" Target="../media/image147.wmf"/></Relationships>
</file>

<file path=ppt/drawings/_rels/vmlDrawing4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2.wmf"/><Relationship Id="rId2" Type="http://schemas.openxmlformats.org/officeDocument/2006/relationships/image" Target="../media/image151.wmf"/><Relationship Id="rId1" Type="http://schemas.openxmlformats.org/officeDocument/2006/relationships/image" Target="../media/image150.wmf"/><Relationship Id="rId5" Type="http://schemas.openxmlformats.org/officeDocument/2006/relationships/image" Target="../media/image154.wmf"/><Relationship Id="rId4" Type="http://schemas.openxmlformats.org/officeDocument/2006/relationships/image" Target="../media/image153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5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7.wmf"/><Relationship Id="rId2" Type="http://schemas.openxmlformats.org/officeDocument/2006/relationships/image" Target="../media/image156.wmf"/><Relationship Id="rId1" Type="http://schemas.openxmlformats.org/officeDocument/2006/relationships/image" Target="../media/image155.wmf"/><Relationship Id="rId4" Type="http://schemas.openxmlformats.org/officeDocument/2006/relationships/image" Target="../media/image158.wmf"/></Relationships>
</file>

<file path=ppt/drawings/_rels/vmlDrawing5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1.wmf"/><Relationship Id="rId2" Type="http://schemas.openxmlformats.org/officeDocument/2006/relationships/image" Target="../media/image160.wmf"/><Relationship Id="rId1" Type="http://schemas.openxmlformats.org/officeDocument/2006/relationships/image" Target="../media/image159.wmf"/><Relationship Id="rId6" Type="http://schemas.openxmlformats.org/officeDocument/2006/relationships/image" Target="../media/image164.wmf"/><Relationship Id="rId5" Type="http://schemas.openxmlformats.org/officeDocument/2006/relationships/image" Target="../media/image163.wmf"/><Relationship Id="rId4" Type="http://schemas.openxmlformats.org/officeDocument/2006/relationships/image" Target="../media/image162.wmf"/></Relationships>
</file>

<file path=ppt/drawings/_rels/vmlDrawing5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7.wmf"/><Relationship Id="rId7" Type="http://schemas.openxmlformats.org/officeDocument/2006/relationships/image" Target="../media/image169.wmf"/><Relationship Id="rId2" Type="http://schemas.openxmlformats.org/officeDocument/2006/relationships/image" Target="../media/image166.wmf"/><Relationship Id="rId1" Type="http://schemas.openxmlformats.org/officeDocument/2006/relationships/image" Target="../media/image165.wmf"/><Relationship Id="rId6" Type="http://schemas.openxmlformats.org/officeDocument/2006/relationships/image" Target="../media/image164.wmf"/><Relationship Id="rId5" Type="http://schemas.openxmlformats.org/officeDocument/2006/relationships/image" Target="../media/image168.wmf"/><Relationship Id="rId4" Type="http://schemas.openxmlformats.org/officeDocument/2006/relationships/image" Target="../media/image162.wmf"/></Relationships>
</file>

<file path=ppt/drawings/_rels/vmlDrawing5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77.wmf"/><Relationship Id="rId3" Type="http://schemas.openxmlformats.org/officeDocument/2006/relationships/image" Target="../media/image172.wmf"/><Relationship Id="rId7" Type="http://schemas.openxmlformats.org/officeDocument/2006/relationships/image" Target="../media/image176.wmf"/><Relationship Id="rId2" Type="http://schemas.openxmlformats.org/officeDocument/2006/relationships/image" Target="../media/image171.wmf"/><Relationship Id="rId1" Type="http://schemas.openxmlformats.org/officeDocument/2006/relationships/image" Target="../media/image170.wmf"/><Relationship Id="rId6" Type="http://schemas.openxmlformats.org/officeDocument/2006/relationships/image" Target="../media/image175.wmf"/><Relationship Id="rId5" Type="http://schemas.openxmlformats.org/officeDocument/2006/relationships/image" Target="../media/image174.wmf"/><Relationship Id="rId4" Type="http://schemas.openxmlformats.org/officeDocument/2006/relationships/image" Target="../media/image173.wmf"/><Relationship Id="rId9" Type="http://schemas.openxmlformats.org/officeDocument/2006/relationships/image" Target="../media/image178.wmf"/></Relationships>
</file>

<file path=ppt/drawings/_rels/vmlDrawing5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1.wmf"/><Relationship Id="rId2" Type="http://schemas.openxmlformats.org/officeDocument/2006/relationships/image" Target="../media/image180.wmf"/><Relationship Id="rId1" Type="http://schemas.openxmlformats.org/officeDocument/2006/relationships/image" Target="../media/image179.wmf"/><Relationship Id="rId4" Type="http://schemas.openxmlformats.org/officeDocument/2006/relationships/image" Target="../media/image182.wmf"/></Relationships>
</file>

<file path=ppt/drawings/_rels/vmlDrawing5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5.wmf"/><Relationship Id="rId2" Type="http://schemas.openxmlformats.org/officeDocument/2006/relationships/image" Target="../media/image184.wmf"/><Relationship Id="rId1" Type="http://schemas.openxmlformats.org/officeDocument/2006/relationships/image" Target="../media/image183.wmf"/><Relationship Id="rId5" Type="http://schemas.openxmlformats.org/officeDocument/2006/relationships/image" Target="../media/image187.wmf"/><Relationship Id="rId4" Type="http://schemas.openxmlformats.org/officeDocument/2006/relationships/image" Target="../media/image186.wmf"/></Relationships>
</file>

<file path=ppt/drawings/_rels/vmlDrawing5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0.wmf"/><Relationship Id="rId2" Type="http://schemas.openxmlformats.org/officeDocument/2006/relationships/image" Target="../media/image189.wmf"/><Relationship Id="rId1" Type="http://schemas.openxmlformats.org/officeDocument/2006/relationships/image" Target="../media/image188.wmf"/><Relationship Id="rId5" Type="http://schemas.openxmlformats.org/officeDocument/2006/relationships/image" Target="../media/image192.wmf"/><Relationship Id="rId4" Type="http://schemas.openxmlformats.org/officeDocument/2006/relationships/image" Target="../media/image191.wmf"/></Relationships>
</file>

<file path=ppt/drawings/_rels/vmlDrawing5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4.wmf"/><Relationship Id="rId2" Type="http://schemas.openxmlformats.org/officeDocument/2006/relationships/image" Target="../media/image60.wmf"/><Relationship Id="rId1" Type="http://schemas.openxmlformats.org/officeDocument/2006/relationships/image" Target="../media/image193.wmf"/><Relationship Id="rId5" Type="http://schemas.openxmlformats.org/officeDocument/2006/relationships/image" Target="../media/image196.wmf"/><Relationship Id="rId4" Type="http://schemas.openxmlformats.org/officeDocument/2006/relationships/image" Target="../media/image195.wmf"/></Relationships>
</file>

<file path=ppt/drawings/_rels/vmlDrawing5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9.wmf"/><Relationship Id="rId2" Type="http://schemas.openxmlformats.org/officeDocument/2006/relationships/image" Target="../media/image198.wmf"/><Relationship Id="rId1" Type="http://schemas.openxmlformats.org/officeDocument/2006/relationships/image" Target="../media/image197.wmf"/></Relationships>
</file>

<file path=ppt/drawings/_rels/vmlDrawing5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2.wmf"/><Relationship Id="rId2" Type="http://schemas.openxmlformats.org/officeDocument/2006/relationships/image" Target="../media/image201.wmf"/><Relationship Id="rId1" Type="http://schemas.openxmlformats.org/officeDocument/2006/relationships/image" Target="../media/image200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6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5.wmf"/><Relationship Id="rId2" Type="http://schemas.openxmlformats.org/officeDocument/2006/relationships/image" Target="../media/image204.wmf"/><Relationship Id="rId1" Type="http://schemas.openxmlformats.org/officeDocument/2006/relationships/image" Target="../media/image203.wmf"/></Relationships>
</file>

<file path=ppt/drawings/_rels/vmlDrawing6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8.wmf"/><Relationship Id="rId2" Type="http://schemas.openxmlformats.org/officeDocument/2006/relationships/image" Target="../media/image207.wmf"/><Relationship Id="rId1" Type="http://schemas.openxmlformats.org/officeDocument/2006/relationships/image" Target="../media/image206.wmf"/><Relationship Id="rId4" Type="http://schemas.openxmlformats.org/officeDocument/2006/relationships/image" Target="../media/image209.wmf"/></Relationships>
</file>

<file path=ppt/drawings/_rels/vmlDrawing6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2.wmf"/><Relationship Id="rId2" Type="http://schemas.openxmlformats.org/officeDocument/2006/relationships/image" Target="../media/image211.wmf"/><Relationship Id="rId1" Type="http://schemas.openxmlformats.org/officeDocument/2006/relationships/image" Target="../media/image210.wmf"/><Relationship Id="rId5" Type="http://schemas.openxmlformats.org/officeDocument/2006/relationships/image" Target="../media/image214.wmf"/><Relationship Id="rId4" Type="http://schemas.openxmlformats.org/officeDocument/2006/relationships/image" Target="../media/image213.wmf"/></Relationships>
</file>

<file path=ppt/drawings/_rels/vmlDrawing6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6.wmf"/><Relationship Id="rId1" Type="http://schemas.openxmlformats.org/officeDocument/2006/relationships/image" Target="../media/image215.wmf"/></Relationships>
</file>

<file path=ppt/drawings/_rels/vmlDrawing6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7.wmf"/></Relationships>
</file>

<file path=ppt/drawings/_rels/vmlDrawing6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0.wmf"/><Relationship Id="rId2" Type="http://schemas.openxmlformats.org/officeDocument/2006/relationships/image" Target="../media/image219.wmf"/><Relationship Id="rId1" Type="http://schemas.openxmlformats.org/officeDocument/2006/relationships/image" Target="../media/image218.wmf"/><Relationship Id="rId5" Type="http://schemas.openxmlformats.org/officeDocument/2006/relationships/image" Target="../media/image222.wmf"/><Relationship Id="rId4" Type="http://schemas.openxmlformats.org/officeDocument/2006/relationships/image" Target="../media/image221.wmf"/></Relationships>
</file>

<file path=ppt/drawings/_rels/vmlDrawing6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4.wmf"/><Relationship Id="rId1" Type="http://schemas.openxmlformats.org/officeDocument/2006/relationships/image" Target="../media/image223.wmf"/></Relationships>
</file>

<file path=ppt/drawings/_rels/vmlDrawing6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6.wmf"/><Relationship Id="rId1" Type="http://schemas.openxmlformats.org/officeDocument/2006/relationships/image" Target="../media/image225.wmf"/></Relationships>
</file>

<file path=ppt/drawings/_rels/vmlDrawing6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9.wmf"/><Relationship Id="rId2" Type="http://schemas.openxmlformats.org/officeDocument/2006/relationships/image" Target="../media/image228.wmf"/><Relationship Id="rId1" Type="http://schemas.openxmlformats.org/officeDocument/2006/relationships/image" Target="../media/image227.wmf"/><Relationship Id="rId4" Type="http://schemas.openxmlformats.org/officeDocument/2006/relationships/image" Target="../media/image230.wmf"/></Relationships>
</file>

<file path=ppt/drawings/_rels/vmlDrawing6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3.wmf"/><Relationship Id="rId2" Type="http://schemas.openxmlformats.org/officeDocument/2006/relationships/image" Target="../media/image232.wmf"/><Relationship Id="rId1" Type="http://schemas.openxmlformats.org/officeDocument/2006/relationships/image" Target="../media/image231.wmf"/><Relationship Id="rId4" Type="http://schemas.openxmlformats.org/officeDocument/2006/relationships/image" Target="../media/image234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7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5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21A09-09B4-44B9-B7C2-C4D68D3051A8}" type="datetimeFigureOut">
              <a:rPr lang="en-US" smtClean="0"/>
              <a:pPr/>
              <a:t>10/20/2020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F314C-A9C4-4604-886C-475490EC9F8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21A09-09B4-44B9-B7C2-C4D68D3051A8}" type="datetimeFigureOut">
              <a:rPr lang="en-US" smtClean="0"/>
              <a:pPr/>
              <a:t>10/20/2020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F314C-A9C4-4604-886C-475490EC9F8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21A09-09B4-44B9-B7C2-C4D68D3051A8}" type="datetimeFigureOut">
              <a:rPr lang="en-US" smtClean="0"/>
              <a:pPr/>
              <a:t>10/20/2020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F314C-A9C4-4604-886C-475490EC9F8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21A09-09B4-44B9-B7C2-C4D68D3051A8}" type="datetimeFigureOut">
              <a:rPr lang="en-US" smtClean="0"/>
              <a:pPr/>
              <a:t>10/20/2020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F314C-A9C4-4604-886C-475490EC9F8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21A09-09B4-44B9-B7C2-C4D68D3051A8}" type="datetimeFigureOut">
              <a:rPr lang="en-US" smtClean="0"/>
              <a:pPr/>
              <a:t>10/20/2020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C5F314C-A9C4-4604-886C-475490EC9F8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21A09-09B4-44B9-B7C2-C4D68D3051A8}" type="datetimeFigureOut">
              <a:rPr lang="en-US" smtClean="0"/>
              <a:pPr/>
              <a:t>10/20/2020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F314C-A9C4-4604-886C-475490EC9F8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21A09-09B4-44B9-B7C2-C4D68D3051A8}" type="datetimeFigureOut">
              <a:rPr lang="en-US" smtClean="0"/>
              <a:pPr/>
              <a:t>10/20/2020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F314C-A9C4-4604-886C-475490EC9F8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21A09-09B4-44B9-B7C2-C4D68D3051A8}" type="datetimeFigureOut">
              <a:rPr lang="en-US" smtClean="0"/>
              <a:pPr/>
              <a:t>10/20/2020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F314C-A9C4-4604-886C-475490EC9F8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21A09-09B4-44B9-B7C2-C4D68D3051A8}" type="datetimeFigureOut">
              <a:rPr lang="en-US" smtClean="0"/>
              <a:pPr/>
              <a:t>10/20/2020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F314C-A9C4-4604-886C-475490EC9F8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21A09-09B4-44B9-B7C2-C4D68D3051A8}" type="datetimeFigureOut">
              <a:rPr lang="en-US" smtClean="0"/>
              <a:pPr/>
              <a:t>10/20/2020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F314C-A9C4-4604-886C-475490EC9F8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21A09-09B4-44B9-B7C2-C4D68D3051A8}" type="datetimeFigureOut">
              <a:rPr lang="en-US" smtClean="0"/>
              <a:pPr/>
              <a:t>10/20/2020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F314C-A9C4-4604-886C-475490EC9F8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8321A09-09B4-44B9-B7C2-C4D68D3051A8}" type="datetimeFigureOut">
              <a:rPr lang="en-US" smtClean="0"/>
              <a:pPr/>
              <a:t>10/20/2020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C5F314C-A9C4-4604-886C-475490EC9F8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16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5" Type="http://schemas.openxmlformats.org/officeDocument/2006/relationships/oleObject" Target="../embeddings/oleObject20.bin"/><Relationship Id="rId4" Type="http://schemas.openxmlformats.org/officeDocument/2006/relationships/oleObject" Target="../embeddings/oleObject19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24.bin"/><Relationship Id="rId5" Type="http://schemas.openxmlformats.org/officeDocument/2006/relationships/oleObject" Target="../embeddings/oleObject23.bin"/><Relationship Id="rId4" Type="http://schemas.openxmlformats.org/officeDocument/2006/relationships/oleObject" Target="../embeddings/oleObject22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4" Type="http://schemas.openxmlformats.org/officeDocument/2006/relationships/oleObject" Target="../embeddings/oleObject27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5" Type="http://schemas.openxmlformats.org/officeDocument/2006/relationships/oleObject" Target="../embeddings/oleObject30.bin"/><Relationship Id="rId4" Type="http://schemas.openxmlformats.org/officeDocument/2006/relationships/oleObject" Target="../embeddings/oleObject29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5" Type="http://schemas.openxmlformats.org/officeDocument/2006/relationships/oleObject" Target="../embeddings/oleObject33.bin"/><Relationship Id="rId4" Type="http://schemas.openxmlformats.org/officeDocument/2006/relationships/oleObject" Target="../embeddings/oleObject32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5" Type="http://schemas.openxmlformats.org/officeDocument/2006/relationships/oleObject" Target="../embeddings/oleObject36.bin"/><Relationship Id="rId4" Type="http://schemas.openxmlformats.org/officeDocument/2006/relationships/oleObject" Target="../embeddings/oleObject35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5" Type="http://schemas.openxmlformats.org/officeDocument/2006/relationships/oleObject" Target="../embeddings/oleObject39.bin"/><Relationship Id="rId4" Type="http://schemas.openxmlformats.org/officeDocument/2006/relationships/oleObject" Target="../embeddings/oleObject38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43.bin"/><Relationship Id="rId5" Type="http://schemas.openxmlformats.org/officeDocument/2006/relationships/oleObject" Target="../embeddings/oleObject42.bin"/><Relationship Id="rId4" Type="http://schemas.openxmlformats.org/officeDocument/2006/relationships/oleObject" Target="../embeddings/oleObject4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5" Type="http://schemas.openxmlformats.org/officeDocument/2006/relationships/oleObject" Target="../embeddings/oleObject46.bin"/><Relationship Id="rId4" Type="http://schemas.openxmlformats.org/officeDocument/2006/relationships/oleObject" Target="../embeddings/oleObject45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5" Type="http://schemas.openxmlformats.org/officeDocument/2006/relationships/oleObject" Target="../embeddings/oleObject49.bin"/><Relationship Id="rId4" Type="http://schemas.openxmlformats.org/officeDocument/2006/relationships/oleObject" Target="../embeddings/oleObject48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4" Type="http://schemas.openxmlformats.org/officeDocument/2006/relationships/oleObject" Target="../embeddings/oleObject51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2.v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3.v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4.bin"/><Relationship Id="rId7" Type="http://schemas.openxmlformats.org/officeDocument/2006/relationships/oleObject" Target="../embeddings/oleObject5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4.vml"/><Relationship Id="rId6" Type="http://schemas.openxmlformats.org/officeDocument/2006/relationships/oleObject" Target="../embeddings/oleObject57.bin"/><Relationship Id="rId5" Type="http://schemas.openxmlformats.org/officeDocument/2006/relationships/oleObject" Target="../embeddings/oleObject56.bin"/><Relationship Id="rId4" Type="http://schemas.openxmlformats.org/officeDocument/2006/relationships/oleObject" Target="../embeddings/oleObject55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5.vml"/><Relationship Id="rId5" Type="http://schemas.openxmlformats.org/officeDocument/2006/relationships/oleObject" Target="../embeddings/oleObject61.bin"/><Relationship Id="rId4" Type="http://schemas.openxmlformats.org/officeDocument/2006/relationships/oleObject" Target="../embeddings/oleObject60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6.vml"/><Relationship Id="rId4" Type="http://schemas.openxmlformats.org/officeDocument/2006/relationships/oleObject" Target="../embeddings/oleObject63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7.vml"/><Relationship Id="rId6" Type="http://schemas.openxmlformats.org/officeDocument/2006/relationships/oleObject" Target="../embeddings/oleObject67.bin"/><Relationship Id="rId5" Type="http://schemas.openxmlformats.org/officeDocument/2006/relationships/oleObject" Target="../embeddings/oleObject66.bin"/><Relationship Id="rId4" Type="http://schemas.openxmlformats.org/officeDocument/2006/relationships/oleObject" Target="../embeddings/oleObject65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8.vml"/><Relationship Id="rId6" Type="http://schemas.openxmlformats.org/officeDocument/2006/relationships/oleObject" Target="../embeddings/oleObject71.bin"/><Relationship Id="rId5" Type="http://schemas.openxmlformats.org/officeDocument/2006/relationships/oleObject" Target="../embeddings/oleObject70.bin"/><Relationship Id="rId4" Type="http://schemas.openxmlformats.org/officeDocument/2006/relationships/oleObject" Target="../embeddings/oleObject69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9.vml"/><Relationship Id="rId4" Type="http://schemas.openxmlformats.org/officeDocument/2006/relationships/oleObject" Target="../embeddings/oleObject73.bin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0.vml"/><Relationship Id="rId5" Type="http://schemas.openxmlformats.org/officeDocument/2006/relationships/oleObject" Target="../embeddings/oleObject76.bin"/><Relationship Id="rId4" Type="http://schemas.openxmlformats.org/officeDocument/2006/relationships/oleObject" Target="../embeddings/oleObject75.bin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2.bin"/><Relationship Id="rId3" Type="http://schemas.openxmlformats.org/officeDocument/2006/relationships/oleObject" Target="../embeddings/oleObject77.bin"/><Relationship Id="rId7" Type="http://schemas.openxmlformats.org/officeDocument/2006/relationships/oleObject" Target="../embeddings/oleObject8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1.vml"/><Relationship Id="rId6" Type="http://schemas.openxmlformats.org/officeDocument/2006/relationships/oleObject" Target="../embeddings/oleObject80.bin"/><Relationship Id="rId11" Type="http://schemas.openxmlformats.org/officeDocument/2006/relationships/oleObject" Target="../embeddings/oleObject85.bin"/><Relationship Id="rId5" Type="http://schemas.openxmlformats.org/officeDocument/2006/relationships/oleObject" Target="../embeddings/oleObject79.bin"/><Relationship Id="rId10" Type="http://schemas.openxmlformats.org/officeDocument/2006/relationships/oleObject" Target="../embeddings/oleObject84.bin"/><Relationship Id="rId4" Type="http://schemas.openxmlformats.org/officeDocument/2006/relationships/oleObject" Target="../embeddings/oleObject78.bin"/><Relationship Id="rId9" Type="http://schemas.openxmlformats.org/officeDocument/2006/relationships/oleObject" Target="../embeddings/oleObject83.bin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1.bin"/><Relationship Id="rId3" Type="http://schemas.openxmlformats.org/officeDocument/2006/relationships/oleObject" Target="../embeddings/oleObject86.bin"/><Relationship Id="rId7" Type="http://schemas.openxmlformats.org/officeDocument/2006/relationships/oleObject" Target="../embeddings/oleObject9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2.vml"/><Relationship Id="rId6" Type="http://schemas.openxmlformats.org/officeDocument/2006/relationships/oleObject" Target="../embeddings/oleObject89.bin"/><Relationship Id="rId5" Type="http://schemas.openxmlformats.org/officeDocument/2006/relationships/oleObject" Target="../embeddings/oleObject88.bin"/><Relationship Id="rId4" Type="http://schemas.openxmlformats.org/officeDocument/2006/relationships/oleObject" Target="../embeddings/oleObject87.bin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7.bin"/><Relationship Id="rId3" Type="http://schemas.openxmlformats.org/officeDocument/2006/relationships/oleObject" Target="../embeddings/oleObject92.bin"/><Relationship Id="rId7" Type="http://schemas.openxmlformats.org/officeDocument/2006/relationships/oleObject" Target="../embeddings/oleObject9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3.vml"/><Relationship Id="rId6" Type="http://schemas.openxmlformats.org/officeDocument/2006/relationships/oleObject" Target="../embeddings/oleObject95.bin"/><Relationship Id="rId5" Type="http://schemas.openxmlformats.org/officeDocument/2006/relationships/oleObject" Target="../embeddings/oleObject94.bin"/><Relationship Id="rId10" Type="http://schemas.openxmlformats.org/officeDocument/2006/relationships/oleObject" Target="../embeddings/oleObject99.bin"/><Relationship Id="rId4" Type="http://schemas.openxmlformats.org/officeDocument/2006/relationships/oleObject" Target="../embeddings/oleObject93.bin"/><Relationship Id="rId9" Type="http://schemas.openxmlformats.org/officeDocument/2006/relationships/oleObject" Target="../embeddings/oleObject98.bin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5.bin"/><Relationship Id="rId3" Type="http://schemas.openxmlformats.org/officeDocument/2006/relationships/oleObject" Target="../embeddings/oleObject100.bin"/><Relationship Id="rId7" Type="http://schemas.openxmlformats.org/officeDocument/2006/relationships/oleObject" Target="../embeddings/oleObject10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4.vml"/><Relationship Id="rId6" Type="http://schemas.openxmlformats.org/officeDocument/2006/relationships/oleObject" Target="../embeddings/oleObject103.bin"/><Relationship Id="rId5" Type="http://schemas.openxmlformats.org/officeDocument/2006/relationships/oleObject" Target="../embeddings/oleObject102.bin"/><Relationship Id="rId4" Type="http://schemas.openxmlformats.org/officeDocument/2006/relationships/oleObject" Target="../embeddings/oleObject101.bin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6.bin"/><Relationship Id="rId7" Type="http://schemas.openxmlformats.org/officeDocument/2006/relationships/oleObject" Target="../embeddings/oleObject1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5.vml"/><Relationship Id="rId6" Type="http://schemas.openxmlformats.org/officeDocument/2006/relationships/oleObject" Target="../embeddings/oleObject109.bin"/><Relationship Id="rId5" Type="http://schemas.openxmlformats.org/officeDocument/2006/relationships/oleObject" Target="../embeddings/oleObject108.bin"/><Relationship Id="rId4" Type="http://schemas.openxmlformats.org/officeDocument/2006/relationships/oleObject" Target="../embeddings/oleObject107.bin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6.bin"/><Relationship Id="rId3" Type="http://schemas.openxmlformats.org/officeDocument/2006/relationships/oleObject" Target="../embeddings/oleObject111.bin"/><Relationship Id="rId7" Type="http://schemas.openxmlformats.org/officeDocument/2006/relationships/oleObject" Target="../embeddings/oleObject1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6.vml"/><Relationship Id="rId6" Type="http://schemas.openxmlformats.org/officeDocument/2006/relationships/oleObject" Target="../embeddings/oleObject114.bin"/><Relationship Id="rId5" Type="http://schemas.openxmlformats.org/officeDocument/2006/relationships/oleObject" Target="../embeddings/oleObject113.bin"/><Relationship Id="rId4" Type="http://schemas.openxmlformats.org/officeDocument/2006/relationships/oleObject" Target="../embeddings/oleObject112.bin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7.vml"/><Relationship Id="rId5" Type="http://schemas.openxmlformats.org/officeDocument/2006/relationships/oleObject" Target="../embeddings/oleObject119.bin"/><Relationship Id="rId4" Type="http://schemas.openxmlformats.org/officeDocument/2006/relationships/oleObject" Target="../embeddings/oleObject118.bin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0.bin"/><Relationship Id="rId7" Type="http://schemas.openxmlformats.org/officeDocument/2006/relationships/oleObject" Target="../embeddings/oleObject1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8.vml"/><Relationship Id="rId6" Type="http://schemas.openxmlformats.org/officeDocument/2006/relationships/oleObject" Target="../embeddings/oleObject123.bin"/><Relationship Id="rId5" Type="http://schemas.openxmlformats.org/officeDocument/2006/relationships/oleObject" Target="../embeddings/oleObject122.bin"/><Relationship Id="rId4" Type="http://schemas.openxmlformats.org/officeDocument/2006/relationships/oleObject" Target="../embeddings/oleObject12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5.bin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9.vml"/><Relationship Id="rId4" Type="http://schemas.openxmlformats.org/officeDocument/2006/relationships/oleObject" Target="../embeddings/oleObject126.bin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2.bin"/><Relationship Id="rId3" Type="http://schemas.openxmlformats.org/officeDocument/2006/relationships/oleObject" Target="../embeddings/oleObject127.bin"/><Relationship Id="rId7" Type="http://schemas.openxmlformats.org/officeDocument/2006/relationships/oleObject" Target="../embeddings/oleObject13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0.vml"/><Relationship Id="rId6" Type="http://schemas.openxmlformats.org/officeDocument/2006/relationships/oleObject" Target="../embeddings/oleObject130.bin"/><Relationship Id="rId5" Type="http://schemas.openxmlformats.org/officeDocument/2006/relationships/oleObject" Target="../embeddings/oleObject129.bin"/><Relationship Id="rId10" Type="http://schemas.openxmlformats.org/officeDocument/2006/relationships/oleObject" Target="../embeddings/oleObject134.bin"/><Relationship Id="rId4" Type="http://schemas.openxmlformats.org/officeDocument/2006/relationships/oleObject" Target="../embeddings/oleObject128.bin"/><Relationship Id="rId9" Type="http://schemas.openxmlformats.org/officeDocument/2006/relationships/oleObject" Target="../embeddings/oleObject133.bin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5.bin"/><Relationship Id="rId7" Type="http://schemas.openxmlformats.org/officeDocument/2006/relationships/oleObject" Target="../embeddings/oleObject13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1.vml"/><Relationship Id="rId6" Type="http://schemas.openxmlformats.org/officeDocument/2006/relationships/oleObject" Target="../embeddings/oleObject138.bin"/><Relationship Id="rId5" Type="http://schemas.openxmlformats.org/officeDocument/2006/relationships/oleObject" Target="../embeddings/oleObject137.bin"/><Relationship Id="rId4" Type="http://schemas.openxmlformats.org/officeDocument/2006/relationships/oleObject" Target="../embeddings/oleObject136.bin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2.vml"/><Relationship Id="rId4" Type="http://schemas.openxmlformats.org/officeDocument/2006/relationships/oleObject" Target="../embeddings/oleObject141.bin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2.bin"/><Relationship Id="rId7" Type="http://schemas.openxmlformats.org/officeDocument/2006/relationships/oleObject" Target="../embeddings/oleObject14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3.vml"/><Relationship Id="rId6" Type="http://schemas.openxmlformats.org/officeDocument/2006/relationships/oleObject" Target="../embeddings/oleObject145.bin"/><Relationship Id="rId5" Type="http://schemas.openxmlformats.org/officeDocument/2006/relationships/oleObject" Target="../embeddings/oleObject144.bin"/><Relationship Id="rId4" Type="http://schemas.openxmlformats.org/officeDocument/2006/relationships/oleObject" Target="../embeddings/oleObject143.bin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4.v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5.vml"/><Relationship Id="rId5" Type="http://schemas.openxmlformats.org/officeDocument/2006/relationships/oleObject" Target="../embeddings/oleObject150.bin"/><Relationship Id="rId4" Type="http://schemas.openxmlformats.org/officeDocument/2006/relationships/oleObject" Target="../embeddings/oleObject149.bin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6.vml"/></Relationships>
</file>

<file path=ppt/slides/_rels/slide4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7.bin"/><Relationship Id="rId3" Type="http://schemas.openxmlformats.org/officeDocument/2006/relationships/oleObject" Target="../embeddings/oleObject152.bin"/><Relationship Id="rId7" Type="http://schemas.openxmlformats.org/officeDocument/2006/relationships/oleObject" Target="../embeddings/oleObject15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7.vml"/><Relationship Id="rId6" Type="http://schemas.openxmlformats.org/officeDocument/2006/relationships/oleObject" Target="../embeddings/oleObject155.bin"/><Relationship Id="rId5" Type="http://schemas.openxmlformats.org/officeDocument/2006/relationships/oleObject" Target="../embeddings/oleObject154.bin"/><Relationship Id="rId4" Type="http://schemas.openxmlformats.org/officeDocument/2006/relationships/oleObject" Target="../embeddings/oleObject153.bin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8.vml"/><Relationship Id="rId5" Type="http://schemas.openxmlformats.org/officeDocument/2006/relationships/oleObject" Target="../embeddings/oleObject160.bin"/><Relationship Id="rId4" Type="http://schemas.openxmlformats.org/officeDocument/2006/relationships/oleObject" Target="../embeddings/oleObject159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7.bin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1.bin"/><Relationship Id="rId7" Type="http://schemas.openxmlformats.org/officeDocument/2006/relationships/oleObject" Target="../embeddings/oleObject16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9.vml"/><Relationship Id="rId6" Type="http://schemas.openxmlformats.org/officeDocument/2006/relationships/oleObject" Target="../embeddings/oleObject164.bin"/><Relationship Id="rId5" Type="http://schemas.openxmlformats.org/officeDocument/2006/relationships/oleObject" Target="../embeddings/oleObject163.bin"/><Relationship Id="rId4" Type="http://schemas.openxmlformats.org/officeDocument/2006/relationships/oleObject" Target="../embeddings/oleObject162.bin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0.vml"/><Relationship Id="rId6" Type="http://schemas.openxmlformats.org/officeDocument/2006/relationships/oleObject" Target="../embeddings/oleObject169.bin"/><Relationship Id="rId5" Type="http://schemas.openxmlformats.org/officeDocument/2006/relationships/oleObject" Target="../embeddings/oleObject168.bin"/><Relationship Id="rId4" Type="http://schemas.openxmlformats.org/officeDocument/2006/relationships/oleObject" Target="../embeddings/oleObject167.bin"/></Relationships>
</file>

<file path=ppt/slides/_rels/slide5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5.bin"/><Relationship Id="rId3" Type="http://schemas.openxmlformats.org/officeDocument/2006/relationships/oleObject" Target="../embeddings/oleObject170.bin"/><Relationship Id="rId7" Type="http://schemas.openxmlformats.org/officeDocument/2006/relationships/oleObject" Target="../embeddings/oleObject17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1.vml"/><Relationship Id="rId6" Type="http://schemas.openxmlformats.org/officeDocument/2006/relationships/oleObject" Target="../embeddings/oleObject173.bin"/><Relationship Id="rId5" Type="http://schemas.openxmlformats.org/officeDocument/2006/relationships/oleObject" Target="../embeddings/oleObject172.bin"/><Relationship Id="rId4" Type="http://schemas.openxmlformats.org/officeDocument/2006/relationships/oleObject" Target="../embeddings/oleObject171.bin"/></Relationships>
</file>

<file path=ppt/slides/_rels/slide5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1.bin"/><Relationship Id="rId3" Type="http://schemas.openxmlformats.org/officeDocument/2006/relationships/oleObject" Target="../embeddings/oleObject176.bin"/><Relationship Id="rId7" Type="http://schemas.openxmlformats.org/officeDocument/2006/relationships/oleObject" Target="../embeddings/oleObject18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2.vml"/><Relationship Id="rId6" Type="http://schemas.openxmlformats.org/officeDocument/2006/relationships/oleObject" Target="../embeddings/oleObject179.bin"/><Relationship Id="rId5" Type="http://schemas.openxmlformats.org/officeDocument/2006/relationships/oleObject" Target="../embeddings/oleObject178.bin"/><Relationship Id="rId4" Type="http://schemas.openxmlformats.org/officeDocument/2006/relationships/oleObject" Target="../embeddings/oleObject177.bin"/><Relationship Id="rId9" Type="http://schemas.openxmlformats.org/officeDocument/2006/relationships/oleObject" Target="../embeddings/oleObject182.bin"/></Relationships>
</file>

<file path=ppt/slides/_rels/slide5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8.bin"/><Relationship Id="rId3" Type="http://schemas.openxmlformats.org/officeDocument/2006/relationships/oleObject" Target="../embeddings/oleObject183.bin"/><Relationship Id="rId7" Type="http://schemas.openxmlformats.org/officeDocument/2006/relationships/oleObject" Target="../embeddings/oleObject18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3.vml"/><Relationship Id="rId6" Type="http://schemas.openxmlformats.org/officeDocument/2006/relationships/oleObject" Target="../embeddings/oleObject186.bin"/><Relationship Id="rId11" Type="http://schemas.openxmlformats.org/officeDocument/2006/relationships/oleObject" Target="../embeddings/oleObject191.bin"/><Relationship Id="rId5" Type="http://schemas.openxmlformats.org/officeDocument/2006/relationships/oleObject" Target="../embeddings/oleObject185.bin"/><Relationship Id="rId10" Type="http://schemas.openxmlformats.org/officeDocument/2006/relationships/oleObject" Target="../embeddings/oleObject190.bin"/><Relationship Id="rId4" Type="http://schemas.openxmlformats.org/officeDocument/2006/relationships/oleObject" Target="../embeddings/oleObject184.bin"/><Relationship Id="rId9" Type="http://schemas.openxmlformats.org/officeDocument/2006/relationships/oleObject" Target="../embeddings/oleObject189.bin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4.vml"/><Relationship Id="rId6" Type="http://schemas.openxmlformats.org/officeDocument/2006/relationships/oleObject" Target="../embeddings/oleObject195.bin"/><Relationship Id="rId5" Type="http://schemas.openxmlformats.org/officeDocument/2006/relationships/oleObject" Target="../embeddings/oleObject194.bin"/><Relationship Id="rId4" Type="http://schemas.openxmlformats.org/officeDocument/2006/relationships/oleObject" Target="../embeddings/oleObject193.bin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6.bin"/><Relationship Id="rId7" Type="http://schemas.openxmlformats.org/officeDocument/2006/relationships/oleObject" Target="../embeddings/oleObject20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5.vml"/><Relationship Id="rId6" Type="http://schemas.openxmlformats.org/officeDocument/2006/relationships/oleObject" Target="../embeddings/oleObject199.bin"/><Relationship Id="rId5" Type="http://schemas.openxmlformats.org/officeDocument/2006/relationships/oleObject" Target="../embeddings/oleObject198.bin"/><Relationship Id="rId4" Type="http://schemas.openxmlformats.org/officeDocument/2006/relationships/oleObject" Target="../embeddings/oleObject197.bin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1.bin"/><Relationship Id="rId7" Type="http://schemas.openxmlformats.org/officeDocument/2006/relationships/oleObject" Target="../embeddings/oleObject20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6.vml"/><Relationship Id="rId6" Type="http://schemas.openxmlformats.org/officeDocument/2006/relationships/oleObject" Target="../embeddings/oleObject204.bin"/><Relationship Id="rId5" Type="http://schemas.openxmlformats.org/officeDocument/2006/relationships/oleObject" Target="../embeddings/oleObject203.bin"/><Relationship Id="rId4" Type="http://schemas.openxmlformats.org/officeDocument/2006/relationships/oleObject" Target="../embeddings/oleObject202.bin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6.bin"/><Relationship Id="rId7" Type="http://schemas.openxmlformats.org/officeDocument/2006/relationships/oleObject" Target="../embeddings/oleObject2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7.vml"/><Relationship Id="rId6" Type="http://schemas.openxmlformats.org/officeDocument/2006/relationships/oleObject" Target="../embeddings/oleObject209.bin"/><Relationship Id="rId5" Type="http://schemas.openxmlformats.org/officeDocument/2006/relationships/oleObject" Target="../embeddings/oleObject208.bin"/><Relationship Id="rId4" Type="http://schemas.openxmlformats.org/officeDocument/2006/relationships/oleObject" Target="../embeddings/oleObject207.bin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8.vml"/><Relationship Id="rId5" Type="http://schemas.openxmlformats.org/officeDocument/2006/relationships/oleObject" Target="../embeddings/oleObject213.bin"/><Relationship Id="rId4" Type="http://schemas.openxmlformats.org/officeDocument/2006/relationships/oleObject" Target="../embeddings/oleObject21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9.bin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9.vml"/><Relationship Id="rId5" Type="http://schemas.openxmlformats.org/officeDocument/2006/relationships/oleObject" Target="../embeddings/oleObject216.bin"/><Relationship Id="rId4" Type="http://schemas.openxmlformats.org/officeDocument/2006/relationships/oleObject" Target="../embeddings/oleObject215.bin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0.vml"/><Relationship Id="rId5" Type="http://schemas.openxmlformats.org/officeDocument/2006/relationships/oleObject" Target="../embeddings/oleObject219.bin"/><Relationship Id="rId4" Type="http://schemas.openxmlformats.org/officeDocument/2006/relationships/oleObject" Target="../embeddings/oleObject218.bin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1.vml"/><Relationship Id="rId6" Type="http://schemas.openxmlformats.org/officeDocument/2006/relationships/oleObject" Target="../embeddings/oleObject223.bin"/><Relationship Id="rId5" Type="http://schemas.openxmlformats.org/officeDocument/2006/relationships/oleObject" Target="../embeddings/oleObject222.bin"/><Relationship Id="rId4" Type="http://schemas.openxmlformats.org/officeDocument/2006/relationships/oleObject" Target="../embeddings/oleObject221.bin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4.bin"/><Relationship Id="rId7" Type="http://schemas.openxmlformats.org/officeDocument/2006/relationships/oleObject" Target="../embeddings/oleObject22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2.vml"/><Relationship Id="rId6" Type="http://schemas.openxmlformats.org/officeDocument/2006/relationships/oleObject" Target="../embeddings/oleObject227.bin"/><Relationship Id="rId5" Type="http://schemas.openxmlformats.org/officeDocument/2006/relationships/oleObject" Target="../embeddings/oleObject226.bin"/><Relationship Id="rId4" Type="http://schemas.openxmlformats.org/officeDocument/2006/relationships/oleObject" Target="../embeddings/oleObject225.bin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3.vml"/><Relationship Id="rId4" Type="http://schemas.openxmlformats.org/officeDocument/2006/relationships/oleObject" Target="../embeddings/oleObject230.bin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4.v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2.bin"/><Relationship Id="rId7" Type="http://schemas.openxmlformats.org/officeDocument/2006/relationships/oleObject" Target="../embeddings/oleObject23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5.vml"/><Relationship Id="rId6" Type="http://schemas.openxmlformats.org/officeDocument/2006/relationships/oleObject" Target="../embeddings/oleObject235.bin"/><Relationship Id="rId5" Type="http://schemas.openxmlformats.org/officeDocument/2006/relationships/oleObject" Target="../embeddings/oleObject234.bin"/><Relationship Id="rId4" Type="http://schemas.openxmlformats.org/officeDocument/2006/relationships/oleObject" Target="../embeddings/oleObject233.bin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6.vml"/><Relationship Id="rId4" Type="http://schemas.openxmlformats.org/officeDocument/2006/relationships/oleObject" Target="../embeddings/oleObject238.bin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7.vml"/><Relationship Id="rId4" Type="http://schemas.openxmlformats.org/officeDocument/2006/relationships/oleObject" Target="../embeddings/oleObject240.bin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1.bin"/><Relationship Id="rId7" Type="http://schemas.openxmlformats.org/officeDocument/2006/relationships/oleObject" Target="../embeddings/oleObject24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8.vml"/><Relationship Id="rId6" Type="http://schemas.openxmlformats.org/officeDocument/2006/relationships/oleObject" Target="../embeddings/oleObject244.bin"/><Relationship Id="rId5" Type="http://schemas.openxmlformats.org/officeDocument/2006/relationships/oleObject" Target="../embeddings/oleObject243.bin"/><Relationship Id="rId4" Type="http://schemas.openxmlformats.org/officeDocument/2006/relationships/oleObject" Target="../embeddings/oleObject242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9.vml"/><Relationship Id="rId6" Type="http://schemas.openxmlformats.org/officeDocument/2006/relationships/oleObject" Target="../embeddings/oleObject249.bin"/><Relationship Id="rId5" Type="http://schemas.openxmlformats.org/officeDocument/2006/relationships/oleObject" Target="../embeddings/oleObject248.bin"/><Relationship Id="rId4" Type="http://schemas.openxmlformats.org/officeDocument/2006/relationships/oleObject" Target="../embeddings/oleObject247.bin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0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PARTIAL DIFFERENTIAL EQUATIONS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Presented by </a:t>
            </a:r>
          </a:p>
          <a:p>
            <a:pPr algn="ctr">
              <a:buNone/>
            </a:pPr>
            <a:r>
              <a:rPr lang="en-US" dirty="0" smtClean="0">
                <a:latin typeface="Baskerville Old Face" pitchFamily="18" charset="0"/>
              </a:rPr>
              <a:t>Presented by </a:t>
            </a:r>
            <a:r>
              <a:rPr lang="en-US" dirty="0" err="1" smtClean="0">
                <a:latin typeface="Baskerville Old Face" pitchFamily="18" charset="0"/>
              </a:rPr>
              <a:t>Dr.S.Mohamed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Basheer</a:t>
            </a:r>
            <a:endParaRPr lang="en-US" dirty="0" smtClean="0">
              <a:latin typeface="Baskerville Old Face" pitchFamily="18" charset="0"/>
            </a:endParaRPr>
          </a:p>
          <a:p>
            <a:pPr algn="ctr">
              <a:buNone/>
            </a:pPr>
            <a:r>
              <a:rPr lang="en-US" dirty="0" smtClean="0">
                <a:latin typeface="Baskerville Old Face" pitchFamily="18" charset="0"/>
              </a:rPr>
              <a:t>Assistant professor </a:t>
            </a:r>
          </a:p>
          <a:p>
            <a:pPr algn="ctr">
              <a:buNone/>
            </a:pPr>
            <a:r>
              <a:rPr lang="en-US" dirty="0" smtClean="0">
                <a:latin typeface="Baskerville Old Face" pitchFamily="18" charset="0"/>
              </a:rPr>
              <a:t>Department of mathematics</a:t>
            </a:r>
          </a:p>
          <a:p>
            <a:pPr algn="ctr">
              <a:buNone/>
            </a:pPr>
            <a:r>
              <a:rPr lang="en-US" dirty="0" err="1" smtClean="0">
                <a:latin typeface="Baskerville Old Face" pitchFamily="18" charset="0"/>
              </a:rPr>
              <a:t>Hajee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Kaeutha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Rowther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Hqwdia</a:t>
            </a:r>
            <a:r>
              <a:rPr lang="en-US" dirty="0" smtClean="0">
                <a:latin typeface="Baskerville Old Face" pitchFamily="18" charset="0"/>
              </a:rPr>
              <a:t> college</a:t>
            </a:r>
            <a:endParaRPr lang="en-US" dirty="0" smtClean="0">
              <a:latin typeface="Baskerville Old Face" pitchFamily="18" charset="0"/>
            </a:endParaRPr>
          </a:p>
          <a:p>
            <a:pPr algn="ctr">
              <a:buNone/>
            </a:pPr>
            <a:r>
              <a:rPr lang="en-US" dirty="0" err="1" smtClean="0"/>
              <a:t>Uthamapalayam</a:t>
            </a:r>
            <a:endParaRPr lang="en-US" dirty="0" smtClean="0"/>
          </a:p>
          <a:p>
            <a:pPr algn="just">
              <a:buNone/>
            </a:pPr>
            <a:r>
              <a:rPr lang="en-US" dirty="0" smtClean="0">
                <a:latin typeface="Baskerville Old Face" pitchFamily="18" charset="0"/>
              </a:rPr>
              <a:t>Class : II B.sc Physics              Sub: Mathematics III</a:t>
            </a:r>
          </a:p>
          <a:p>
            <a:pPr algn="just">
              <a:buNone/>
            </a:pPr>
            <a:r>
              <a:rPr lang="en-US" dirty="0" smtClean="0">
                <a:latin typeface="Baskerville Old Face" pitchFamily="18" charset="0"/>
              </a:rPr>
              <a:t>Sub </a:t>
            </a:r>
            <a:r>
              <a:rPr lang="en-US" dirty="0" smtClean="0">
                <a:latin typeface="Baskerville Old Face" pitchFamily="18" charset="0"/>
              </a:rPr>
              <a:t>Code : </a:t>
            </a:r>
            <a:r>
              <a:rPr lang="en-US" dirty="0" smtClean="0">
                <a:latin typeface="Baskerville Old Face" pitchFamily="18" charset="0"/>
              </a:rPr>
              <a:t>17UMAP31</a:t>
            </a:r>
            <a:endParaRPr lang="en-US" dirty="0" smtClean="0">
              <a:latin typeface="Baskerville Old Face" pitchFamily="18" charset="0"/>
            </a:endParaRPr>
          </a:p>
          <a:p>
            <a:pPr algn="just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838200"/>
            <a:ext cx="78486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Different Integrals of Partial Differential Equation</a:t>
            </a:r>
          </a:p>
          <a:p>
            <a:endParaRPr lang="en-US" sz="2800" dirty="0" smtClean="0"/>
          </a:p>
          <a:p>
            <a:r>
              <a:rPr lang="en-US" sz="2800" dirty="0" smtClean="0"/>
              <a:t> </a:t>
            </a:r>
            <a:r>
              <a:rPr lang="en-US" sz="3200" dirty="0" smtClean="0">
                <a:solidFill>
                  <a:srgbClr val="FF0000"/>
                </a:solidFill>
              </a:rPr>
              <a:t>1. </a:t>
            </a:r>
            <a:r>
              <a:rPr lang="en-US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Complete Integral (solution</a:t>
            </a:r>
            <a:r>
              <a:rPr lang="en-US" sz="3200" dirty="0" smtClean="0">
                <a:solidFill>
                  <a:srgbClr val="FF0000"/>
                </a:solidFill>
              </a:rPr>
              <a:t>)</a:t>
            </a:r>
          </a:p>
          <a:p>
            <a:endParaRPr lang="en-US" sz="2800" dirty="0" smtClean="0"/>
          </a:p>
          <a:p>
            <a:r>
              <a:rPr lang="en-US" sz="2800" dirty="0" smtClean="0"/>
              <a:t>     Let   </a:t>
            </a:r>
          </a:p>
          <a:p>
            <a:r>
              <a:rPr lang="en-US" sz="2800" dirty="0" smtClean="0"/>
              <a:t>                                                                          </a:t>
            </a:r>
          </a:p>
          <a:p>
            <a:r>
              <a:rPr lang="en-US" sz="2800" dirty="0" smtClean="0"/>
              <a:t>     be the Partial Differential Equation. </a:t>
            </a:r>
          </a:p>
          <a:p>
            <a:r>
              <a:rPr lang="en-US" sz="2800" dirty="0" smtClean="0"/>
              <a:t>     The complete integral of equation (1) is given    </a:t>
            </a:r>
          </a:p>
          <a:p>
            <a:r>
              <a:rPr lang="en-US" sz="2800" dirty="0" smtClean="0"/>
              <a:t>     by                                                                               </a:t>
            </a:r>
          </a:p>
          <a:p>
            <a:r>
              <a:rPr lang="en-US" sz="2800" dirty="0" smtClean="0"/>
              <a:t>                     </a:t>
            </a:r>
            <a:endParaRPr lang="en-US" sz="2800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1676400" y="2971800"/>
          <a:ext cx="6072188" cy="914400"/>
        </p:xfrm>
        <a:graphic>
          <a:graphicData uri="http://schemas.openxmlformats.org/presentationml/2006/ole">
            <p:oleObj spid="_x0000_s22530" name="Equation" r:id="rId3" imgW="2705040" imgH="419040" progId="Equation.3">
              <p:embed/>
            </p:oleObj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676400" y="5029200"/>
          <a:ext cx="4151312" cy="533400"/>
        </p:xfrm>
        <a:graphic>
          <a:graphicData uri="http://schemas.openxmlformats.org/presentationml/2006/ole">
            <p:oleObj spid="_x0000_s22531" name="Equation" r:id="rId4" imgW="1638000" imgH="203040" progId="Equation.3">
              <p:embed/>
            </p:oleObj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609601"/>
            <a:ext cx="8001000" cy="10618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2. Particular solution</a:t>
            </a:r>
          </a:p>
          <a:p>
            <a:r>
              <a:rPr lang="en-US" sz="3200" dirty="0" smtClean="0">
                <a:solidFill>
                  <a:srgbClr val="FF0000"/>
                </a:solidFill>
              </a:rPr>
              <a:t> 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A solution obtained by giving particular values to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the arbitrary constants in a complete integral is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called particular solution .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                                 </a:t>
            </a:r>
          </a:p>
          <a:p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3.Singular solution</a:t>
            </a:r>
          </a:p>
          <a:p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eliminant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 of a , b between                 </a:t>
            </a:r>
          </a:p>
          <a:p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when it exists , is called singular solution </a:t>
            </a:r>
          </a:p>
          <a:p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       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                                                                      </a:t>
            </a:r>
          </a:p>
          <a:p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  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3554" name="Object 2"/>
          <p:cNvGraphicFramePr>
            <a:graphicFrameLocks noChangeAspect="1"/>
          </p:cNvGraphicFramePr>
          <p:nvPr/>
        </p:nvGraphicFramePr>
        <p:xfrm>
          <a:off x="2362200" y="3657600"/>
          <a:ext cx="2735263" cy="1600200"/>
        </p:xfrm>
        <a:graphic>
          <a:graphicData uri="http://schemas.openxmlformats.org/presentationml/2006/ole">
            <p:oleObj spid="_x0000_s23554" name="Equation" r:id="rId3" imgW="1079280" imgH="609480" progId="Equation.3">
              <p:embed/>
            </p:oleObj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228600"/>
            <a:ext cx="762000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4. General solution</a:t>
            </a:r>
          </a:p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In equation (2)  assume an arbitrary relation    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  of the form             . Then (2) becomes 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2819400" y="1219200"/>
          <a:ext cx="1066800" cy="533400"/>
        </p:xfrm>
        <a:graphic>
          <a:graphicData uri="http://schemas.openxmlformats.org/presentationml/2006/ole">
            <p:oleObj spid="_x0000_s24578" name="Equation" r:id="rId3" imgW="571320" imgH="203040" progId="Equation.3">
              <p:embed/>
            </p:oleObj>
          </a:graphicData>
        </a:graphic>
      </p:graphicFrame>
      <p:graphicFrame>
        <p:nvGraphicFramePr>
          <p:cNvPr id="24579" name="Object 3"/>
          <p:cNvGraphicFramePr>
            <a:graphicFrameLocks noChangeAspect="1"/>
          </p:cNvGraphicFramePr>
          <p:nvPr/>
        </p:nvGraphicFramePr>
        <p:xfrm>
          <a:off x="1143000" y="1981200"/>
          <a:ext cx="5029200" cy="533400"/>
        </p:xfrm>
        <a:graphic>
          <a:graphicData uri="http://schemas.openxmlformats.org/presentationml/2006/ole">
            <p:oleObj spid="_x0000_s24579" name="Equation" r:id="rId4" imgW="1815840" imgH="203040" progId="Equation.3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62000" y="2971800"/>
            <a:ext cx="59538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Differentiating  (2) with respect to a, 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143000" y="3733800"/>
          <a:ext cx="4267200" cy="990600"/>
        </p:xfrm>
        <a:graphic>
          <a:graphicData uri="http://schemas.openxmlformats.org/presentationml/2006/ole">
            <p:oleObj spid="_x0000_s24580" name="Equation" r:id="rId5" imgW="1701720" imgH="393480" progId="Equation.3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914400" y="4800600"/>
            <a:ext cx="6021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The 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eliminant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of (3) and (4) if exists,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 is called general solution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533400"/>
            <a:ext cx="746229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</a:t>
            </a:r>
            <a:r>
              <a:rPr lang="en-US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Standard  types of first  order equations</a:t>
            </a:r>
          </a:p>
          <a:p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TYPE-I</a:t>
            </a:r>
          </a:p>
          <a:p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The  Partial Differential equation of the form</a:t>
            </a:r>
          </a:p>
          <a:p>
            <a:r>
              <a:rPr lang="en-US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</a:t>
            </a:r>
            <a:endParaRPr lang="en-US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2514600" y="2057400"/>
          <a:ext cx="2057400" cy="685800"/>
        </p:xfrm>
        <a:graphic>
          <a:graphicData uri="http://schemas.openxmlformats.org/presentationml/2006/ole">
            <p:oleObj spid="_x0000_s25602" name="Equation" r:id="rId3" imgW="723600" imgH="203040" progId="Equation.3">
              <p:embed/>
            </p:oleObj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38200" y="2667000"/>
            <a:ext cx="6096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has   solution                               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                                            with   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133600" y="3048000"/>
          <a:ext cx="2743200" cy="685800"/>
        </p:xfrm>
        <a:graphic>
          <a:graphicData uri="http://schemas.openxmlformats.org/presentationml/2006/ole">
            <p:oleObj spid="_x0000_s25603" name="Equation" r:id="rId4" imgW="901440" imgH="203040" progId="Equation.3">
              <p:embed/>
            </p:oleObj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838200" y="4800600"/>
          <a:ext cx="3657600" cy="609600"/>
        </p:xfrm>
        <a:graphic>
          <a:graphicData uri="http://schemas.openxmlformats.org/presentationml/2006/ole">
            <p:oleObj spid="_x0000_s25605" name="Equation" r:id="rId5" imgW="1307880" imgH="203040" progId="Equation.3">
              <p:embed/>
            </p:oleObj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762000" y="3886200"/>
            <a:ext cx="7315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TYPE-II</a:t>
            </a:r>
          </a:p>
          <a:p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The Partial Differential Equation  of the form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 rot="10800000" flipV="1">
            <a:off x="457200" y="4831259"/>
            <a:ext cx="822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                                        is called </a:t>
            </a:r>
            <a:r>
              <a:rPr lang="en-US" sz="2800" b="1" i="1" dirty="0" err="1" smtClean="0">
                <a:latin typeface="Arial" pitchFamily="34" charset="0"/>
                <a:cs typeface="Arial" pitchFamily="34" charset="0"/>
              </a:rPr>
              <a:t>Clairaut’s</a:t>
            </a:r>
            <a:r>
              <a:rPr lang="en-US" sz="28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form 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    of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pde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,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it’s solution is given by 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5606" name="Object 6"/>
          <p:cNvGraphicFramePr>
            <a:graphicFrameLocks noChangeAspect="1"/>
          </p:cNvGraphicFramePr>
          <p:nvPr/>
        </p:nvGraphicFramePr>
        <p:xfrm>
          <a:off x="2743200" y="5867400"/>
          <a:ext cx="3516313" cy="609600"/>
        </p:xfrm>
        <a:graphic>
          <a:graphicData uri="http://schemas.openxmlformats.org/presentationml/2006/ole">
            <p:oleObj spid="_x0000_s25606" name="Equation" r:id="rId6" imgW="1257120" imgH="203040" progId="Equation.3">
              <p:embed/>
            </p:oleObj>
          </a:graphicData>
        </a:graphic>
      </p:graphicFrame>
      <p:graphicFrame>
        <p:nvGraphicFramePr>
          <p:cNvPr id="25607" name="Object 7"/>
          <p:cNvGraphicFramePr>
            <a:graphicFrameLocks noChangeAspect="1"/>
          </p:cNvGraphicFramePr>
          <p:nvPr/>
        </p:nvGraphicFramePr>
        <p:xfrm>
          <a:off x="6019800" y="3124200"/>
          <a:ext cx="1984375" cy="533400"/>
        </p:xfrm>
        <a:graphic>
          <a:graphicData uri="http://schemas.openxmlformats.org/presentationml/2006/ole">
            <p:oleObj spid="_x0000_s25607" name="Equation" r:id="rId7" imgW="698400" imgH="203040" progId="Equation.3">
              <p:embed/>
            </p:oleObj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626" name="Object 2"/>
          <p:cNvGraphicFramePr>
            <a:graphicFrameLocks noChangeAspect="1"/>
          </p:cNvGraphicFramePr>
          <p:nvPr/>
        </p:nvGraphicFramePr>
        <p:xfrm>
          <a:off x="4038600" y="762000"/>
          <a:ext cx="2667000" cy="609600"/>
        </p:xfrm>
        <a:graphic>
          <a:graphicData uri="http://schemas.openxmlformats.org/presentationml/2006/ole">
            <p:oleObj spid="_x0000_s26626" name="Equation" r:id="rId3" imgW="850680" imgH="203040" progId="Equation.3">
              <p:embed/>
            </p:oleObj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09748" y="304800"/>
            <a:ext cx="36288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TYPE-III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 If the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pde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is given by  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1524000"/>
            <a:ext cx="350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then  assume that    </a:t>
            </a:r>
            <a:endParaRPr lang="en-US" sz="2800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676400" y="2133600"/>
          <a:ext cx="6248400" cy="3124200"/>
        </p:xfrm>
        <a:graphic>
          <a:graphicData uri="http://schemas.openxmlformats.org/presentationml/2006/ole">
            <p:oleObj spid="_x0000_s26627" name="Equation" r:id="rId4" imgW="825480" imgH="660240" progId="Equation.3">
              <p:embed/>
            </p:oleObj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1600200" y="381000"/>
          <a:ext cx="5181600" cy="2667000"/>
        </p:xfrm>
        <a:graphic>
          <a:graphicData uri="http://schemas.openxmlformats.org/presentationml/2006/ole">
            <p:oleObj spid="_x0000_s27650" name="Equation" r:id="rId3" imgW="1879560" imgH="838080" progId="Equation.3">
              <p:embed/>
            </p:oleObj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1600200" y="3352800"/>
          <a:ext cx="457200" cy="457200"/>
        </p:xfrm>
        <a:graphic>
          <a:graphicData uri="http://schemas.openxmlformats.org/presentationml/2006/ole">
            <p:oleObj spid="_x0000_s27651" name="Equation" r:id="rId4" imgW="139680" imgH="126720" progId="Equation.3">
              <p:embed/>
            </p:oleObj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133600" y="3276600"/>
            <a:ext cx="56648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The given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pde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can be written as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981200" y="3886200"/>
          <a:ext cx="3200400" cy="1143000"/>
        </p:xfrm>
        <a:graphic>
          <a:graphicData uri="http://schemas.openxmlformats.org/presentationml/2006/ole">
            <p:oleObj spid="_x0000_s27652" name="Equation" r:id="rId5" imgW="1130040" imgH="419040" progId="Equation.3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62000" y="4114800"/>
            <a:ext cx="7696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                                                                             .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And also this can</a:t>
            </a:r>
          </a:p>
          <a:p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         be integrated to get solution     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457200"/>
            <a:ext cx="8001000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TYPE-IV</a:t>
            </a:r>
          </a:p>
          <a:p>
            <a:r>
              <a:rPr lang="en-US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pde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of the form                            can be solved by assuming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2209800" y="2057400"/>
          <a:ext cx="4108450" cy="1885950"/>
        </p:xfrm>
        <a:graphic>
          <a:graphicData uri="http://schemas.openxmlformats.org/presentationml/2006/ole">
            <p:oleObj spid="_x0000_s28674" name="Equation" r:id="rId3" imgW="1612800" imgH="660240" progId="Equation.3">
              <p:embed/>
            </p:oleObj>
          </a:graphicData>
        </a:graphic>
      </p:graphicFrame>
      <p:graphicFrame>
        <p:nvGraphicFramePr>
          <p:cNvPr id="28675" name="Object 3"/>
          <p:cNvGraphicFramePr>
            <a:graphicFrameLocks noChangeAspect="1"/>
          </p:cNvGraphicFramePr>
          <p:nvPr/>
        </p:nvGraphicFramePr>
        <p:xfrm>
          <a:off x="4191000" y="990600"/>
          <a:ext cx="2667000" cy="533400"/>
        </p:xfrm>
        <a:graphic>
          <a:graphicData uri="http://schemas.openxmlformats.org/presentationml/2006/ole">
            <p:oleObj spid="_x0000_s28675" name="Equation" r:id="rId4" imgW="1079280" imgH="20304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209800" y="3962400"/>
          <a:ext cx="4645025" cy="1828800"/>
        </p:xfrm>
        <a:graphic>
          <a:graphicData uri="http://schemas.openxmlformats.org/presentationml/2006/ole">
            <p:oleObj spid="_x0000_s28676" name="Equation" r:id="rId5" imgW="1638000" imgH="660240" progId="Equation.3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990600" y="6019800"/>
            <a:ext cx="71048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Integrate the above equation to get solution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609600"/>
            <a:ext cx="6629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SOLVED PROBLEMS</a:t>
            </a:r>
          </a:p>
          <a:p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1295400"/>
            <a:ext cx="8382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1.Solve the </a:t>
            </a:r>
            <a:r>
              <a:rPr lang="en-US" sz="2800" i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pde</a:t>
            </a:r>
            <a:r>
              <a:rPr lang="en-US" sz="2800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                   </a:t>
            </a:r>
            <a:r>
              <a:rPr lang="en-US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and find the complete      </a:t>
            </a:r>
          </a:p>
          <a:p>
            <a:r>
              <a:rPr lang="en-US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  and singular solutions</a:t>
            </a:r>
            <a:endParaRPr lang="en-US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276600" y="1219200"/>
          <a:ext cx="1600200" cy="609600"/>
        </p:xfrm>
        <a:graphic>
          <a:graphicData uri="http://schemas.openxmlformats.org/presentationml/2006/ole">
            <p:oleObj spid="_x0000_s29698" name="Equation" r:id="rId3" imgW="634680" imgH="228600" progId="Equation.3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62000" y="2667000"/>
            <a:ext cx="553228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Solution</a:t>
            </a:r>
          </a:p>
          <a:p>
            <a:r>
              <a:rPr lang="en-US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Complete solution is given by 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9699" name="Object 3"/>
          <p:cNvGraphicFramePr>
            <a:graphicFrameLocks noChangeAspect="1"/>
          </p:cNvGraphicFramePr>
          <p:nvPr/>
        </p:nvGraphicFramePr>
        <p:xfrm>
          <a:off x="2743200" y="4572000"/>
          <a:ext cx="3005138" cy="1447800"/>
        </p:xfrm>
        <a:graphic>
          <a:graphicData uri="http://schemas.openxmlformats.org/presentationml/2006/ole">
            <p:oleObj spid="_x0000_s29699" name="Equation" r:id="rId4" imgW="787320" imgH="457200" progId="Equation.3">
              <p:embed/>
            </p:oleObj>
          </a:graphicData>
        </a:graphic>
      </p:graphicFrame>
      <p:graphicFrame>
        <p:nvGraphicFramePr>
          <p:cNvPr id="29700" name="Object 4"/>
          <p:cNvGraphicFramePr>
            <a:graphicFrameLocks noChangeAspect="1"/>
          </p:cNvGraphicFramePr>
          <p:nvPr/>
        </p:nvGraphicFramePr>
        <p:xfrm>
          <a:off x="1905000" y="3733800"/>
          <a:ext cx="3048000" cy="685800"/>
        </p:xfrm>
        <a:graphic>
          <a:graphicData uri="http://schemas.openxmlformats.org/presentationml/2006/ole">
            <p:oleObj spid="_x0000_s29700" name="Equation" r:id="rId5" imgW="901440" imgH="203040" progId="Equation.3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219200" y="4800600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with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22" name="Object 2"/>
          <p:cNvGraphicFramePr>
            <a:graphicFrameLocks noChangeAspect="1"/>
          </p:cNvGraphicFramePr>
          <p:nvPr/>
        </p:nvGraphicFramePr>
        <p:xfrm>
          <a:off x="685800" y="457200"/>
          <a:ext cx="4995863" cy="762000"/>
        </p:xfrm>
        <a:graphic>
          <a:graphicData uri="http://schemas.openxmlformats.org/presentationml/2006/ole">
            <p:oleObj spid="_x0000_s30722" name="Equation" r:id="rId3" imgW="1282680" imgH="228600" progId="Equation.3">
              <p:embed/>
            </p:oleObj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85800" y="1600200"/>
            <a:ext cx="441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d.w.r.to.  a  and  c then  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362200" y="2133600"/>
          <a:ext cx="3505200" cy="2362200"/>
        </p:xfrm>
        <a:graphic>
          <a:graphicData uri="http://schemas.openxmlformats.org/presentationml/2006/ole">
            <p:oleObj spid="_x0000_s30724" name="Equation" r:id="rId4" imgW="825480" imgH="812520" progId="Equation.3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 flipH="1">
            <a:off x="5029200" y="3657600"/>
            <a:ext cx="358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Which is not possible</a:t>
            </a:r>
            <a:endParaRPr lang="en-US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90600" y="4495800"/>
            <a:ext cx="5705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Hence there is no singular solution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33400" y="5334000"/>
            <a:ext cx="76962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2.Solve the </a:t>
            </a:r>
            <a:r>
              <a:rPr lang="en-US" sz="2800" i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pde</a:t>
            </a:r>
            <a:r>
              <a:rPr lang="en-US" sz="2800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                              </a:t>
            </a:r>
            <a:r>
              <a:rPr lang="en-US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and find the  complete, general and singular solutions</a:t>
            </a:r>
            <a:endParaRPr lang="en-US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3352800" y="5334000"/>
          <a:ext cx="2895600" cy="533400"/>
        </p:xfrm>
        <a:graphic>
          <a:graphicData uri="http://schemas.openxmlformats.org/presentationml/2006/ole">
            <p:oleObj spid="_x0000_s30725" name="Equation" r:id="rId5" imgW="901440" imgH="203040" progId="Equation.3">
              <p:embed/>
            </p:oleObj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228600"/>
            <a:ext cx="575991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Solution</a:t>
            </a:r>
          </a:p>
          <a:p>
            <a:r>
              <a:rPr lang="en-US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The complete solution is given by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1746" name="Object 2"/>
          <p:cNvGraphicFramePr>
            <a:graphicFrameLocks noChangeAspect="1"/>
          </p:cNvGraphicFramePr>
          <p:nvPr/>
        </p:nvGraphicFramePr>
        <p:xfrm>
          <a:off x="2209800" y="1371600"/>
          <a:ext cx="3352800" cy="685800"/>
        </p:xfrm>
        <a:graphic>
          <a:graphicData uri="http://schemas.openxmlformats.org/presentationml/2006/ole">
            <p:oleObj spid="_x0000_s31746" name="Equation" r:id="rId3" imgW="901440" imgH="203040" progId="Equation.3">
              <p:embed/>
            </p:oleObj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371600" y="2514600"/>
            <a:ext cx="8242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with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1747" name="Object 3"/>
          <p:cNvGraphicFramePr>
            <a:graphicFrameLocks noChangeAspect="1"/>
          </p:cNvGraphicFramePr>
          <p:nvPr/>
        </p:nvGraphicFramePr>
        <p:xfrm>
          <a:off x="2743200" y="2362200"/>
          <a:ext cx="3200400" cy="1676400"/>
        </p:xfrm>
        <a:graphic>
          <a:graphicData uri="http://schemas.openxmlformats.org/presentationml/2006/ole">
            <p:oleObj spid="_x0000_s31747" name="Equation" r:id="rId4" imgW="850680" imgH="609480" progId="Equation.3">
              <p:embed/>
            </p:oleObj>
          </a:graphicData>
        </a:graphic>
      </p:graphicFrame>
      <p:graphicFrame>
        <p:nvGraphicFramePr>
          <p:cNvPr id="31748" name="Object 4"/>
          <p:cNvGraphicFramePr>
            <a:graphicFrameLocks noChangeAspect="1"/>
          </p:cNvGraphicFramePr>
          <p:nvPr/>
        </p:nvGraphicFramePr>
        <p:xfrm>
          <a:off x="1277938" y="4419600"/>
          <a:ext cx="6234112" cy="1447800"/>
        </p:xfrm>
        <a:graphic>
          <a:graphicData uri="http://schemas.openxmlformats.org/presentationml/2006/ole">
            <p:oleObj spid="_x0000_s31748" name="Equation" r:id="rId5" imgW="1676160" imgH="393480" progId="Equation.3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/>
          </p:cNvGraphicFramePr>
          <p:nvPr/>
        </p:nvGraphicFramePr>
        <p:xfrm>
          <a:off x="1524000" y="1676400"/>
          <a:ext cx="6096000" cy="4064000"/>
        </p:xfrm>
        <a:graphic>
          <a:graphicData uri="http://schemas.openxmlformats.org/presentationml/2006/ole">
            <p:oleObj spid="_x0000_s31750" name="Equation" r:id="rId6" imgW="0" imgH="0" progId="Equation.3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304800"/>
            <a:ext cx="784860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accent6">
                    <a:lumMod val="50000"/>
                  </a:schemeClr>
                </a:solidFill>
              </a:rPr>
              <a:t>Formation of Partial Differential equations</a:t>
            </a:r>
          </a:p>
          <a:p>
            <a:endParaRPr lang="en-US" sz="2800" dirty="0"/>
          </a:p>
          <a:p>
            <a:r>
              <a:rPr lang="en-US" sz="2800" dirty="0" smtClean="0"/>
              <a:t>   Partial Differential Equation  can be formed either by elimination of arbitrary constants  or by the elimination of arbitrary functions from a relation involving three or more variables . </a:t>
            </a:r>
          </a:p>
          <a:p>
            <a:endParaRPr lang="en-US" sz="2800" dirty="0"/>
          </a:p>
          <a:p>
            <a:endParaRPr lang="en-US" sz="2800" dirty="0" smtClean="0"/>
          </a:p>
          <a:p>
            <a:r>
              <a:rPr lang="en-US" sz="3200" dirty="0" smtClean="0"/>
              <a:t>SOLVED PROBLEMS</a:t>
            </a:r>
          </a:p>
          <a:p>
            <a:pPr marL="514350" indent="-514350"/>
            <a:r>
              <a:rPr lang="en-US" sz="2800" dirty="0" smtClean="0"/>
              <a:t>1.Eliminate two arbitrary constants a  and b    from</a:t>
            </a:r>
          </a:p>
          <a:p>
            <a:pPr marL="514350" indent="-514350"/>
            <a:r>
              <a:rPr lang="en-US" sz="2800" dirty="0"/>
              <a:t> </a:t>
            </a:r>
            <a:r>
              <a:rPr lang="en-US" sz="2800" dirty="0" smtClean="0"/>
              <a:t>                                               here R is known constant .</a:t>
            </a:r>
            <a:r>
              <a:rPr lang="en-US" sz="3200" dirty="0" smtClean="0"/>
              <a:t> 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914400" y="4648200"/>
          <a:ext cx="3505200" cy="609600"/>
        </p:xfrm>
        <a:graphic>
          <a:graphicData uri="http://schemas.openxmlformats.org/presentationml/2006/ole">
            <p:oleObj spid="_x0000_s1026" name="Equation" r:id="rId3" imgW="1663560" imgH="241200" progId="Equation.3">
              <p:embed/>
            </p:oleObj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770" name="Object 2"/>
          <p:cNvGraphicFramePr>
            <a:graphicFrameLocks noChangeAspect="1"/>
          </p:cNvGraphicFramePr>
          <p:nvPr/>
        </p:nvGraphicFramePr>
        <p:xfrm>
          <a:off x="914400" y="381000"/>
          <a:ext cx="5864225" cy="2438400"/>
        </p:xfrm>
        <a:graphic>
          <a:graphicData uri="http://schemas.openxmlformats.org/presentationml/2006/ole">
            <p:oleObj spid="_x0000_s32770" name="Equation" r:id="rId3" imgW="1358640" imgH="838080" progId="Equation.3">
              <p:embed/>
            </p:oleObj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038600" y="1981200"/>
            <a:ext cx="32864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no singular solution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4400" y="2895600"/>
            <a:ext cx="59637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To get general solution  assume that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219200" y="3429000"/>
          <a:ext cx="1600200" cy="609600"/>
        </p:xfrm>
        <a:graphic>
          <a:graphicData uri="http://schemas.openxmlformats.org/presentationml/2006/ole">
            <p:oleObj spid="_x0000_s32771" name="Equation" r:id="rId4" imgW="545760" imgH="203040" progId="Equation.3">
              <p:embed/>
            </p:oleObj>
          </a:graphicData>
        </a:graphic>
      </p:graphicFrame>
      <p:graphicFrame>
        <p:nvGraphicFramePr>
          <p:cNvPr id="32772" name="Object 4"/>
          <p:cNvGraphicFramePr>
            <a:graphicFrameLocks noChangeAspect="1"/>
          </p:cNvGraphicFramePr>
          <p:nvPr/>
        </p:nvGraphicFramePr>
        <p:xfrm>
          <a:off x="1096963" y="4800600"/>
          <a:ext cx="6970712" cy="1219200"/>
        </p:xfrm>
        <a:graphic>
          <a:graphicData uri="http://schemas.openxmlformats.org/presentationml/2006/ole">
            <p:oleObj spid="_x0000_s32772" name="Equation" r:id="rId5" imgW="1917360" imgH="393480" progId="Equation.3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371600" y="4191000"/>
            <a:ext cx="20649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From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eq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(1)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794" name="Object 2"/>
          <p:cNvGraphicFramePr>
            <a:graphicFrameLocks noChangeAspect="1"/>
          </p:cNvGraphicFramePr>
          <p:nvPr/>
        </p:nvGraphicFramePr>
        <p:xfrm>
          <a:off x="784225" y="609600"/>
          <a:ext cx="7294563" cy="1219200"/>
        </p:xfrm>
        <a:graphic>
          <a:graphicData uri="http://schemas.openxmlformats.org/presentationml/2006/ole">
            <p:oleObj spid="_x0000_s33794" name="Equation" r:id="rId3" imgW="2006280" imgH="431640" progId="Equation.3">
              <p:embed/>
            </p:oleObj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57200" y="1828800"/>
            <a:ext cx="79047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Eliminate from (2) and (3) to get general solution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1000" y="2971800"/>
            <a:ext cx="8229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3.Solve the </a:t>
            </a:r>
            <a:r>
              <a:rPr lang="en-US" sz="3200" i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pde</a:t>
            </a:r>
            <a:r>
              <a:rPr lang="en-US" sz="3200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                               </a:t>
            </a:r>
          </a:p>
          <a:p>
            <a:r>
              <a:rPr lang="en-US" sz="32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and find the complete and singular solutions</a:t>
            </a:r>
            <a:endParaRPr lang="en-US" sz="3200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3429000" y="2819400"/>
          <a:ext cx="3890962" cy="838200"/>
        </p:xfrm>
        <a:graphic>
          <a:graphicData uri="http://schemas.openxmlformats.org/presentationml/2006/ole">
            <p:oleObj spid="_x0000_s33795" name="Equation" r:id="rId4" imgW="1612800" imgH="279360" progId="Equation.3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81000" y="4191000"/>
            <a:ext cx="8001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Solution</a:t>
            </a:r>
          </a:p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pde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                               </a:t>
            </a:r>
          </a:p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              is in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Clairaut’s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form    </a:t>
            </a:r>
          </a:p>
        </p:txBody>
      </p:sp>
      <p:graphicFrame>
        <p:nvGraphicFramePr>
          <p:cNvPr id="33797" name="Object 5"/>
          <p:cNvGraphicFramePr>
            <a:graphicFrameLocks noChangeAspect="1"/>
          </p:cNvGraphicFramePr>
          <p:nvPr/>
        </p:nvGraphicFramePr>
        <p:xfrm>
          <a:off x="2514600" y="4572000"/>
          <a:ext cx="3890962" cy="838200"/>
        </p:xfrm>
        <a:graphic>
          <a:graphicData uri="http://schemas.openxmlformats.org/presentationml/2006/ole">
            <p:oleObj spid="_x0000_s33797" name="Equation" r:id="rId5" imgW="1612800" imgH="279360" progId="Equation.3">
              <p:embed/>
            </p:oleObj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818" name="Object 2"/>
          <p:cNvGraphicFramePr>
            <a:graphicFrameLocks noChangeAspect="1"/>
          </p:cNvGraphicFramePr>
          <p:nvPr/>
        </p:nvGraphicFramePr>
        <p:xfrm>
          <a:off x="571500" y="1260475"/>
          <a:ext cx="7635875" cy="757238"/>
        </p:xfrm>
        <a:graphic>
          <a:graphicData uri="http://schemas.openxmlformats.org/presentationml/2006/ole">
            <p:oleObj spid="_x0000_s34818" name="Equation" r:id="rId3" imgW="2006280" imgH="266400" progId="Equation.3">
              <p:embed/>
            </p:oleObj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62000" y="381000"/>
            <a:ext cx="7239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 complete solution of  (1) is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4400" y="2133600"/>
            <a:ext cx="40763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d.w.r.to  “a”   and  “b” 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143000" y="3048000"/>
          <a:ext cx="7594600" cy="3057525"/>
        </p:xfrm>
        <a:graphic>
          <a:graphicData uri="http://schemas.openxmlformats.org/presentationml/2006/ole">
            <p:oleObj spid="_x0000_s34819" name="Equation" r:id="rId4" imgW="2120760" imgH="914400" progId="Equation.3">
              <p:embed/>
            </p:oleObj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5842" name="Object 2"/>
          <p:cNvGraphicFramePr>
            <a:graphicFrameLocks noChangeAspect="1"/>
          </p:cNvGraphicFramePr>
          <p:nvPr/>
        </p:nvGraphicFramePr>
        <p:xfrm>
          <a:off x="1295400" y="762000"/>
          <a:ext cx="6604000" cy="4191000"/>
        </p:xfrm>
        <a:graphic>
          <a:graphicData uri="http://schemas.openxmlformats.org/presentationml/2006/ole">
            <p:oleObj spid="_x0000_s35842" name="Equation" r:id="rId3" imgW="1993680" imgH="1257120" progId="Equation.3">
              <p:embed/>
            </p:oleObj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914400" y="304800"/>
            <a:ext cx="15648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From (3)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6866" name="Object 2"/>
          <p:cNvGraphicFramePr>
            <a:graphicFrameLocks noChangeAspect="1"/>
          </p:cNvGraphicFramePr>
          <p:nvPr/>
        </p:nvGraphicFramePr>
        <p:xfrm>
          <a:off x="762000" y="304800"/>
          <a:ext cx="7696200" cy="6019800"/>
        </p:xfrm>
        <a:graphic>
          <a:graphicData uri="http://schemas.openxmlformats.org/presentationml/2006/ole">
            <p:oleObj spid="_x0000_s36866" name="Equation" r:id="rId3" imgW="2463480" imgH="2082600" progId="Equation.3">
              <p:embed/>
            </p:oleObj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572000" y="5715000"/>
            <a:ext cx="45865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is required singular solution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304800"/>
            <a:ext cx="303159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4.Solve the </a:t>
            </a:r>
            <a:r>
              <a:rPr lang="en-US" sz="3200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pde</a:t>
            </a:r>
            <a:endParaRPr lang="en-US" sz="32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3505200" y="381000"/>
          <a:ext cx="4421188" cy="573087"/>
        </p:xfrm>
        <a:graphic>
          <a:graphicData uri="http://schemas.openxmlformats.org/presentationml/2006/ole">
            <p:oleObj spid="_x0000_s37890" name="Equation" r:id="rId3" imgW="1562040" imgH="203040" progId="Equation.3">
              <p:embed/>
            </p:oleObj>
          </a:graphicData>
        </a:graphic>
      </p:graphicFrame>
      <p:sp>
        <p:nvSpPr>
          <p:cNvPr id="4" name="TextBox 3"/>
          <p:cNvSpPr txBox="1"/>
          <p:nvPr/>
        </p:nvSpPr>
        <p:spPr>
          <a:xfrm flipH="1">
            <a:off x="533398" y="1295400"/>
            <a:ext cx="655320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Solution</a:t>
            </a:r>
          </a:p>
          <a:p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pde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          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7891" name="Object 3"/>
          <p:cNvGraphicFramePr>
            <a:graphicFrameLocks noChangeAspect="1"/>
          </p:cNvGraphicFramePr>
          <p:nvPr/>
        </p:nvGraphicFramePr>
        <p:xfrm>
          <a:off x="1905000" y="1828800"/>
          <a:ext cx="5181600" cy="1219200"/>
        </p:xfrm>
        <a:graphic>
          <a:graphicData uri="http://schemas.openxmlformats.org/presentationml/2006/ole">
            <p:oleObj spid="_x0000_s37891" name="Equation" r:id="rId4" imgW="1562040" imgH="431640" progId="Equation.3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38200" y="3429000"/>
            <a:ext cx="56044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Complete solution of above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pde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is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7892" name="Object 4"/>
          <p:cNvGraphicFramePr>
            <a:graphicFrameLocks noChangeAspect="1"/>
          </p:cNvGraphicFramePr>
          <p:nvPr/>
        </p:nvGraphicFramePr>
        <p:xfrm>
          <a:off x="1676400" y="4038600"/>
          <a:ext cx="5943600" cy="609600"/>
        </p:xfrm>
        <a:graphic>
          <a:graphicData uri="http://schemas.openxmlformats.org/presentationml/2006/ole">
            <p:oleObj spid="_x0000_s37892" name="Equation" r:id="rId5" imgW="1511280" imgH="203040" progId="Equation.3">
              <p:embed/>
            </p:oleObj>
          </a:graphicData>
        </a:graphic>
      </p:graphicFrame>
      <p:sp>
        <p:nvSpPr>
          <p:cNvPr id="8" name="Rectangle 7"/>
          <p:cNvSpPr/>
          <p:nvPr/>
        </p:nvSpPr>
        <p:spPr>
          <a:xfrm>
            <a:off x="381000" y="4800600"/>
            <a:ext cx="54863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5.Solve the </a:t>
            </a:r>
            <a:r>
              <a:rPr lang="en-US" sz="3200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pde</a:t>
            </a:r>
            <a:endParaRPr lang="en-US" sz="32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3429000" y="4648200"/>
          <a:ext cx="2286000" cy="762000"/>
        </p:xfrm>
        <a:graphic>
          <a:graphicData uri="http://schemas.openxmlformats.org/presentationml/2006/ole">
            <p:oleObj spid="_x0000_s37893" name="Equation" r:id="rId6" imgW="723600" imgH="228600" progId="Equation.3">
              <p:embed/>
            </p:oleObj>
          </a:graphicData>
        </a:graphic>
      </p:graphicFrame>
      <p:sp>
        <p:nvSpPr>
          <p:cNvPr id="10" name="Rectangle 9"/>
          <p:cNvSpPr/>
          <p:nvPr/>
        </p:nvSpPr>
        <p:spPr>
          <a:xfrm rot="10800000" flipV="1">
            <a:off x="533400" y="5478394"/>
            <a:ext cx="7239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Solution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Assume that</a:t>
            </a:r>
          </a:p>
        </p:txBody>
      </p:sp>
      <p:graphicFrame>
        <p:nvGraphicFramePr>
          <p:cNvPr id="37894" name="Object 6"/>
          <p:cNvGraphicFramePr>
            <a:graphicFrameLocks noChangeAspect="1"/>
          </p:cNvGraphicFramePr>
          <p:nvPr/>
        </p:nvGraphicFramePr>
        <p:xfrm>
          <a:off x="2895600" y="5867400"/>
          <a:ext cx="4648200" cy="685801"/>
        </p:xfrm>
        <a:graphic>
          <a:graphicData uri="http://schemas.openxmlformats.org/presentationml/2006/ole">
            <p:oleObj spid="_x0000_s37894" name="Equation" r:id="rId7" imgW="825480" imgH="203040" progId="Equation.3">
              <p:embed/>
            </p:oleObj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914" name="Object 2"/>
          <p:cNvGraphicFramePr>
            <a:graphicFrameLocks noChangeAspect="1"/>
          </p:cNvGraphicFramePr>
          <p:nvPr/>
        </p:nvGraphicFramePr>
        <p:xfrm>
          <a:off x="1905000" y="381000"/>
          <a:ext cx="4267200" cy="1295400"/>
        </p:xfrm>
        <a:graphic>
          <a:graphicData uri="http://schemas.openxmlformats.org/presentationml/2006/ole">
            <p:oleObj spid="_x0000_s38914" name="Equation" r:id="rId3" imgW="647640" imgH="406080" progId="Equation.3">
              <p:embed/>
            </p:oleObj>
          </a:graphicData>
        </a:graphic>
      </p:graphicFrame>
      <p:graphicFrame>
        <p:nvGraphicFramePr>
          <p:cNvPr id="38915" name="Object 3"/>
          <p:cNvGraphicFramePr>
            <a:graphicFrameLocks noChangeAspect="1"/>
          </p:cNvGraphicFramePr>
          <p:nvPr/>
        </p:nvGraphicFramePr>
        <p:xfrm>
          <a:off x="1371600" y="1828800"/>
          <a:ext cx="5181600" cy="2667000"/>
        </p:xfrm>
        <a:graphic>
          <a:graphicData uri="http://schemas.openxmlformats.org/presentationml/2006/ole">
            <p:oleObj spid="_x0000_s38915" name="Equation" r:id="rId4" imgW="1879560" imgH="838080" progId="Equation.3">
              <p:embed/>
            </p:oleObj>
          </a:graphicData>
        </a:graphic>
      </p:graphicFrame>
      <p:graphicFrame>
        <p:nvGraphicFramePr>
          <p:cNvPr id="38916" name="Object 4"/>
          <p:cNvGraphicFramePr>
            <a:graphicFrameLocks noChangeAspect="1"/>
          </p:cNvGraphicFramePr>
          <p:nvPr/>
        </p:nvGraphicFramePr>
        <p:xfrm>
          <a:off x="762000" y="4800600"/>
          <a:ext cx="7259638" cy="1566862"/>
        </p:xfrm>
        <a:graphic>
          <a:graphicData uri="http://schemas.openxmlformats.org/presentationml/2006/ole">
            <p:oleObj spid="_x0000_s38916" name="Equation" r:id="rId5" imgW="2298600" imgH="469800" progId="Equation.3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85800" y="4572000"/>
            <a:ext cx="30299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From given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pde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762000" y="228600"/>
          <a:ext cx="6019800" cy="2895600"/>
        </p:xfrm>
        <a:graphic>
          <a:graphicData uri="http://schemas.openxmlformats.org/presentationml/2006/ole">
            <p:oleObj spid="_x0000_s39938" name="Equation" r:id="rId3" imgW="2234880" imgH="965160" progId="Equation.3">
              <p:embed/>
            </p:oleObj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33400" y="3200400"/>
            <a:ext cx="61722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Integrating on both sides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828800" y="3962400"/>
          <a:ext cx="4495800" cy="2286000"/>
        </p:xfrm>
        <a:graphic>
          <a:graphicData uri="http://schemas.openxmlformats.org/presentationml/2006/ole">
            <p:oleObj spid="_x0000_s39939" name="Equation" r:id="rId4" imgW="1155600" imgH="888840" progId="Equation.3">
              <p:embed/>
            </p:oleObj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381000"/>
            <a:ext cx="7315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6</a:t>
            </a:r>
            <a:r>
              <a:rPr lang="en-US" sz="32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. Solve the </a:t>
            </a:r>
            <a:r>
              <a:rPr lang="en-US" sz="3200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pde</a:t>
            </a:r>
            <a:endParaRPr lang="en-US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40962" name="Equation" r:id="rId3" imgW="114120" imgH="215640" progId="Equation.3">
              <p:embed/>
            </p:oleObj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657600" y="457200"/>
          <a:ext cx="1892300" cy="533400"/>
        </p:xfrm>
        <a:graphic>
          <a:graphicData uri="http://schemas.openxmlformats.org/presentationml/2006/ole">
            <p:oleObj spid="_x0000_s40963" name="Equation" r:id="rId4" imgW="736560" imgH="177480" progId="Equation.3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57200" y="1447800"/>
            <a:ext cx="7696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Solution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Assume 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Substituting  in given equation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2057400" y="1981200"/>
          <a:ext cx="1371600" cy="533400"/>
        </p:xfrm>
        <a:graphic>
          <a:graphicData uri="http://schemas.openxmlformats.org/presentationml/2006/ole">
            <p:oleObj spid="_x0000_s40964" name="Equation" r:id="rId5" imgW="431640" imgH="164880" progId="Equation.3">
              <p:embed/>
            </p:oleObj>
          </a:graphicData>
        </a:graphic>
      </p:graphicFrame>
      <p:graphicFrame>
        <p:nvGraphicFramePr>
          <p:cNvPr id="40965" name="Object 5"/>
          <p:cNvGraphicFramePr>
            <a:graphicFrameLocks noChangeAspect="1"/>
          </p:cNvGraphicFramePr>
          <p:nvPr/>
        </p:nvGraphicFramePr>
        <p:xfrm>
          <a:off x="1524000" y="2971800"/>
          <a:ext cx="5562600" cy="3513137"/>
        </p:xfrm>
        <a:graphic>
          <a:graphicData uri="http://schemas.openxmlformats.org/presentationml/2006/ole">
            <p:oleObj spid="_x0000_s40965" name="Equation" r:id="rId6" imgW="1574640" imgH="1447560" progId="Equation.3">
              <p:embed/>
            </p:oleObj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986" name="Object 2"/>
          <p:cNvGraphicFramePr>
            <a:graphicFrameLocks noChangeAspect="1"/>
          </p:cNvGraphicFramePr>
          <p:nvPr/>
        </p:nvGraphicFramePr>
        <p:xfrm>
          <a:off x="1447800" y="609600"/>
          <a:ext cx="5418137" cy="544513"/>
        </p:xfrm>
        <a:graphic>
          <a:graphicData uri="http://schemas.openxmlformats.org/presentationml/2006/ole">
            <p:oleObj spid="_x0000_s41986" name="Equation" r:id="rId3" imgW="1473120" imgH="203040" progId="Equation.3">
              <p:embed/>
            </p:oleObj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85800" y="1219200"/>
            <a:ext cx="441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Integrating on both sides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1987" name="Object 3"/>
          <p:cNvGraphicFramePr>
            <a:graphicFrameLocks noChangeAspect="1"/>
          </p:cNvGraphicFramePr>
          <p:nvPr/>
        </p:nvGraphicFramePr>
        <p:xfrm>
          <a:off x="1371600" y="1905000"/>
          <a:ext cx="5557838" cy="1054100"/>
        </p:xfrm>
        <a:graphic>
          <a:graphicData uri="http://schemas.openxmlformats.org/presentationml/2006/ole">
            <p:oleObj spid="_x0000_s41987" name="Equation" r:id="rId4" imgW="1511280" imgH="393480" progId="Equation.3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3400" y="3124200"/>
            <a:ext cx="234872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7.Solve </a:t>
            </a:r>
            <a:r>
              <a:rPr lang="en-US" sz="3200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pde</a:t>
            </a:r>
            <a:endParaRPr lang="en-US" sz="3200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endParaRPr lang="en-US" sz="3200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            (or)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819400" y="3276600"/>
          <a:ext cx="3090862" cy="1689100"/>
        </p:xfrm>
        <a:graphic>
          <a:graphicData uri="http://schemas.openxmlformats.org/presentationml/2006/ole">
            <p:oleObj spid="_x0000_s41988" name="Equation" r:id="rId5" imgW="901440" imgH="609480" progId="Equation.3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7200" y="5105400"/>
            <a:ext cx="16658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Solution</a:t>
            </a:r>
            <a:endParaRPr lang="en-US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1989" name="Object 5"/>
          <p:cNvGraphicFramePr>
            <a:graphicFrameLocks noChangeAspect="1"/>
          </p:cNvGraphicFramePr>
          <p:nvPr/>
        </p:nvGraphicFramePr>
        <p:xfrm>
          <a:off x="3200400" y="5257800"/>
          <a:ext cx="1676400" cy="990600"/>
        </p:xfrm>
        <a:graphic>
          <a:graphicData uri="http://schemas.openxmlformats.org/presentationml/2006/ole">
            <p:oleObj spid="_x0000_s41989" name="Equation" r:id="rId6" imgW="444240" imgH="419040" progId="Equation.3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1752600" y="1752600"/>
          <a:ext cx="5303838" cy="609600"/>
        </p:xfrm>
        <a:graphic>
          <a:graphicData uri="http://schemas.openxmlformats.org/presentationml/2006/ole">
            <p:oleObj spid="_x0000_s2050" name="Equation" r:id="rId3" imgW="2070000" imgH="241200" progId="Equation.3">
              <p:embed/>
            </p:oleObj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57200" y="1143000"/>
            <a:ext cx="222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solution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266700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Differentiating  both sides with respect to x and y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828800" y="3276600"/>
          <a:ext cx="5295900" cy="3276600"/>
        </p:xfrm>
        <a:graphic>
          <a:graphicData uri="http://schemas.openxmlformats.org/presentationml/2006/ole">
            <p:oleObj spid="_x0000_s2051" name="Equation" r:id="rId4" imgW="1600200" imgH="1498320" progId="Equation.3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85800" y="228601"/>
            <a:ext cx="822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(OR)    Find  the differential  equation of all spheres</a:t>
            </a:r>
          </a:p>
          <a:p>
            <a:r>
              <a:rPr lang="en-US" sz="2800" dirty="0" smtClean="0"/>
              <a:t> of fixed radius having their centers in x y- plane.</a:t>
            </a:r>
            <a:endParaRPr lang="en-US" sz="28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381000"/>
            <a:ext cx="21820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Assume that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3010" name="Object 2"/>
          <p:cNvGraphicFramePr>
            <a:graphicFrameLocks noChangeAspect="1"/>
          </p:cNvGraphicFramePr>
          <p:nvPr/>
        </p:nvGraphicFramePr>
        <p:xfrm>
          <a:off x="1219200" y="1084263"/>
          <a:ext cx="6804025" cy="3508375"/>
        </p:xfrm>
        <a:graphic>
          <a:graphicData uri="http://schemas.openxmlformats.org/presentationml/2006/ole">
            <p:oleObj spid="_x0000_s43010" name="Equation" r:id="rId3" imgW="1803240" imgH="1244520" progId="Equation.3">
              <p:embed/>
            </p:oleObj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81000" y="4800600"/>
            <a:ext cx="518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Integrating on both sides 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819400" y="5410200"/>
          <a:ext cx="3657600" cy="1066800"/>
        </p:xfrm>
        <a:graphic>
          <a:graphicData uri="http://schemas.openxmlformats.org/presentationml/2006/ole">
            <p:oleObj spid="_x0000_s43011" name="Equation" r:id="rId4" imgW="1079280" imgH="419040" progId="Equation.3">
              <p:embed/>
            </p:oleObj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457200"/>
            <a:ext cx="35637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8. Solve the equation</a:t>
            </a:r>
            <a:endParaRPr lang="en-US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3733800" y="304800"/>
          <a:ext cx="2686050" cy="685800"/>
        </p:xfrm>
        <a:graphic>
          <a:graphicData uri="http://schemas.openxmlformats.org/presentationml/2006/ole">
            <p:oleObj spid="_x0000_s46082" name="Equation" r:id="rId3" imgW="952200" imgH="228600" progId="Equation.3">
              <p:embed/>
            </p:oleObj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81000" y="1600200"/>
            <a:ext cx="16658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Solution</a:t>
            </a:r>
            <a:endParaRPr lang="en-US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4035" name="Object 3"/>
          <p:cNvGraphicFramePr>
            <a:graphicFrameLocks noChangeAspect="1"/>
          </p:cNvGraphicFramePr>
          <p:nvPr/>
        </p:nvGraphicFramePr>
        <p:xfrm>
          <a:off x="990600" y="2057400"/>
          <a:ext cx="6626225" cy="2484438"/>
        </p:xfrm>
        <a:graphic>
          <a:graphicData uri="http://schemas.openxmlformats.org/presentationml/2006/ole">
            <p:oleObj spid="_x0000_s46083" name="Equation" r:id="rId4" imgW="2349360" imgH="774360" progId="Equation.3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04800" y="4876800"/>
            <a:ext cx="350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integrating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3048000" y="4953000"/>
          <a:ext cx="3733800" cy="1219200"/>
        </p:xfrm>
        <a:graphic>
          <a:graphicData uri="http://schemas.openxmlformats.org/presentationml/2006/ole">
            <p:oleObj spid="_x0000_s46084" name="Equation" r:id="rId5" imgW="1714320" imgH="419040" progId="Equation.3">
              <p:embed/>
            </p:oleObj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228600"/>
            <a:ext cx="776687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Equations reducible to the standard forms</a:t>
            </a:r>
            <a:endParaRPr lang="en-US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1143000"/>
            <a:ext cx="8382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)If               and             occur in the </a:t>
            </a:r>
            <a:r>
              <a:rPr lang="en-US" sz="2800" b="1" i="1" dirty="0" err="1" smtClean="0">
                <a:latin typeface="Arial" pitchFamily="34" charset="0"/>
                <a:cs typeface="Arial" pitchFamily="34" charset="0"/>
              </a:rPr>
              <a:t>pde</a:t>
            </a:r>
            <a:r>
              <a:rPr lang="en-US" sz="28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as in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    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354138" y="1066800"/>
          <a:ext cx="1101725" cy="609600"/>
        </p:xfrm>
        <a:graphic>
          <a:graphicData uri="http://schemas.openxmlformats.org/presentationml/2006/ole">
            <p:oleObj spid="_x0000_s45057" name="Equation" r:id="rId3" imgW="406080" imgH="228600" progId="Equation.3">
              <p:embed/>
            </p:oleObj>
          </a:graphicData>
        </a:graphic>
      </p:graphicFrame>
      <p:graphicFrame>
        <p:nvGraphicFramePr>
          <p:cNvPr id="45058" name="Object 2"/>
          <p:cNvGraphicFramePr>
            <a:graphicFrameLocks noChangeAspect="1"/>
          </p:cNvGraphicFramePr>
          <p:nvPr/>
        </p:nvGraphicFramePr>
        <p:xfrm>
          <a:off x="3276600" y="1066800"/>
          <a:ext cx="1176338" cy="609600"/>
        </p:xfrm>
        <a:graphic>
          <a:graphicData uri="http://schemas.openxmlformats.org/presentationml/2006/ole">
            <p:oleObj spid="_x0000_s45058" name="Equation" r:id="rId4" imgW="380880" imgH="22860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838200" y="1828800"/>
          <a:ext cx="2286000" cy="609600"/>
        </p:xfrm>
        <a:graphic>
          <a:graphicData uri="http://schemas.openxmlformats.org/presentationml/2006/ole">
            <p:oleObj spid="_x0000_s45059" name="Equation" r:id="rId5" imgW="1041120" imgH="228600" progId="Equation.3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200400" y="1828800"/>
            <a:ext cx="9637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Or in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5060" name="Object 4"/>
          <p:cNvGraphicFramePr>
            <a:graphicFrameLocks noChangeAspect="1"/>
          </p:cNvGraphicFramePr>
          <p:nvPr/>
        </p:nvGraphicFramePr>
        <p:xfrm>
          <a:off x="4213224" y="1791729"/>
          <a:ext cx="2797176" cy="609600"/>
        </p:xfrm>
        <a:graphic>
          <a:graphicData uri="http://schemas.openxmlformats.org/presentationml/2006/ole">
            <p:oleObj spid="_x0000_s45060" name="Equation" r:id="rId6" imgW="1168200" imgH="228600" progId="Equation.3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33400" y="2667000"/>
            <a:ext cx="598433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Case (a)    Put               and              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                      if           ;               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3048000" y="2667000"/>
          <a:ext cx="1143000" cy="457200"/>
        </p:xfrm>
        <a:graphic>
          <a:graphicData uri="http://schemas.openxmlformats.org/presentationml/2006/ole">
            <p:oleObj spid="_x0000_s45061" name="Equation" r:id="rId7" imgW="583920" imgH="203040" progId="Equation.3">
              <p:embed/>
            </p:oleObj>
          </a:graphicData>
        </a:graphic>
      </p:graphicFrame>
      <p:graphicFrame>
        <p:nvGraphicFramePr>
          <p:cNvPr id="45062" name="Object 6"/>
          <p:cNvGraphicFramePr>
            <a:graphicFrameLocks noChangeAspect="1"/>
          </p:cNvGraphicFramePr>
          <p:nvPr/>
        </p:nvGraphicFramePr>
        <p:xfrm>
          <a:off x="5105400" y="2616200"/>
          <a:ext cx="1143000" cy="533400"/>
        </p:xfrm>
        <a:graphic>
          <a:graphicData uri="http://schemas.openxmlformats.org/presentationml/2006/ole">
            <p:oleObj spid="_x0000_s45062" name="Equation" r:id="rId8" imgW="533160" imgH="228600" progId="Equation.3">
              <p:embed/>
            </p:oleObj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3048000" y="3124200"/>
          <a:ext cx="762000" cy="457200"/>
        </p:xfrm>
        <a:graphic>
          <a:graphicData uri="http://schemas.openxmlformats.org/presentationml/2006/ole">
            <p:oleObj spid="_x0000_s45063" name="Equation" r:id="rId9" imgW="355320" imgH="177480" progId="Equation.3">
              <p:embed/>
            </p:oleObj>
          </a:graphicData>
        </a:graphic>
      </p:graphicFrame>
      <p:graphicFrame>
        <p:nvGraphicFramePr>
          <p:cNvPr id="45064" name="Object 8"/>
          <p:cNvGraphicFramePr>
            <a:graphicFrameLocks noChangeAspect="1"/>
          </p:cNvGraphicFramePr>
          <p:nvPr/>
        </p:nvGraphicFramePr>
        <p:xfrm>
          <a:off x="4267200" y="3124200"/>
          <a:ext cx="708025" cy="457200"/>
        </p:xfrm>
        <a:graphic>
          <a:graphicData uri="http://schemas.openxmlformats.org/presentationml/2006/ole">
            <p:oleObj spid="_x0000_s45064" name="Equation" r:id="rId10" imgW="330120" imgH="177480" progId="Equation.3">
              <p:embed/>
            </p:oleObj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1447800" y="3733800"/>
          <a:ext cx="5410200" cy="2438400"/>
        </p:xfrm>
        <a:graphic>
          <a:graphicData uri="http://schemas.openxmlformats.org/presentationml/2006/ole">
            <p:oleObj spid="_x0000_s45065" name="Equation" r:id="rId11" imgW="2070000" imgH="838080" progId="Equation.3">
              <p:embed/>
            </p:oleObj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106" name="Object 2"/>
          <p:cNvGraphicFramePr>
            <a:graphicFrameLocks noChangeAspect="1"/>
          </p:cNvGraphicFramePr>
          <p:nvPr/>
        </p:nvGraphicFramePr>
        <p:xfrm>
          <a:off x="533400" y="381000"/>
          <a:ext cx="5948362" cy="2363787"/>
        </p:xfrm>
        <a:graphic>
          <a:graphicData uri="http://schemas.openxmlformats.org/presentationml/2006/ole">
            <p:oleObj spid="_x0000_s47106" name="Equation" r:id="rId3" imgW="1739880" imgH="812520" progId="Equation.3">
              <p:embed/>
            </p:oleObj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85800" y="3048000"/>
            <a:ext cx="11657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where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968500" y="2743200"/>
          <a:ext cx="4879975" cy="1219200"/>
        </p:xfrm>
        <a:graphic>
          <a:graphicData uri="http://schemas.openxmlformats.org/presentationml/2006/ole">
            <p:oleObj spid="_x0000_s47107" name="Equation" r:id="rId4" imgW="1041120" imgH="393480" progId="Equation.3">
              <p:embed/>
            </p:oleObj>
          </a:graphicData>
        </a:graphic>
      </p:graphicFrame>
      <p:graphicFrame>
        <p:nvGraphicFramePr>
          <p:cNvPr id="47108" name="Object 4"/>
          <p:cNvGraphicFramePr>
            <a:graphicFrameLocks noChangeAspect="1"/>
          </p:cNvGraphicFramePr>
          <p:nvPr/>
        </p:nvGraphicFramePr>
        <p:xfrm>
          <a:off x="1905000" y="4576125"/>
          <a:ext cx="2133600" cy="533400"/>
        </p:xfrm>
        <a:graphic>
          <a:graphicData uri="http://schemas.openxmlformats.org/presentationml/2006/ole">
            <p:oleObj spid="_x0000_s47108" name="Equation" r:id="rId5" imgW="1041120" imgH="228600" progId="Equation.3">
              <p:embed/>
            </p:oleObj>
          </a:graphicData>
        </a:graphic>
      </p:graphicFrame>
      <p:graphicFrame>
        <p:nvGraphicFramePr>
          <p:cNvPr id="47109" name="Object 5"/>
          <p:cNvGraphicFramePr>
            <a:graphicFrameLocks noChangeAspect="1"/>
          </p:cNvGraphicFramePr>
          <p:nvPr/>
        </p:nvGraphicFramePr>
        <p:xfrm>
          <a:off x="6096000" y="4629669"/>
          <a:ext cx="1560513" cy="465137"/>
        </p:xfrm>
        <a:graphic>
          <a:graphicData uri="http://schemas.openxmlformats.org/presentationml/2006/ole">
            <p:oleObj spid="_x0000_s47109" name="Equation" r:id="rId6" imgW="761760" imgH="203040" progId="Equation.3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81000" y="4572000"/>
            <a:ext cx="71566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Then                              reduces  to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04801" y="5703332"/>
            <a:ext cx="61548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Similarly                             reduces  to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7110" name="Object 6"/>
          <p:cNvGraphicFramePr>
            <a:graphicFrameLocks noChangeAspect="1"/>
          </p:cNvGraphicFramePr>
          <p:nvPr/>
        </p:nvGraphicFramePr>
        <p:xfrm>
          <a:off x="1752600" y="5638800"/>
          <a:ext cx="2819400" cy="685800"/>
        </p:xfrm>
        <a:graphic>
          <a:graphicData uri="http://schemas.openxmlformats.org/presentationml/2006/ole">
            <p:oleObj spid="_x0000_s47110" name="Equation" r:id="rId7" imgW="1168200" imgH="228600" progId="Equation.3">
              <p:embed/>
            </p:oleObj>
          </a:graphicData>
        </a:graphic>
      </p:graphicFrame>
      <p:graphicFrame>
        <p:nvGraphicFramePr>
          <p:cNvPr id="47111" name="Object 7"/>
          <p:cNvGraphicFramePr>
            <a:graphicFrameLocks noChangeAspect="1"/>
          </p:cNvGraphicFramePr>
          <p:nvPr/>
        </p:nvGraphicFramePr>
        <p:xfrm>
          <a:off x="6477000" y="5715000"/>
          <a:ext cx="2209800" cy="533400"/>
        </p:xfrm>
        <a:graphic>
          <a:graphicData uri="http://schemas.openxmlformats.org/presentationml/2006/ole">
            <p:oleObj spid="_x0000_s47111" name="Equation" r:id="rId8" imgW="888840" imgH="203040" progId="Equation.3">
              <p:embed/>
            </p:oleObj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381000"/>
            <a:ext cx="6781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case(b)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           If             or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         put    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8130" name="Object 2"/>
          <p:cNvGraphicFramePr>
            <a:graphicFrameLocks noChangeAspect="1"/>
          </p:cNvGraphicFramePr>
          <p:nvPr/>
        </p:nvGraphicFramePr>
        <p:xfrm>
          <a:off x="2133600" y="838200"/>
          <a:ext cx="762000" cy="457200"/>
        </p:xfrm>
        <a:graphic>
          <a:graphicData uri="http://schemas.openxmlformats.org/presentationml/2006/ole">
            <p:oleObj spid="_x0000_s48130" name="Equation" r:id="rId3" imgW="355320" imgH="177480" progId="Equation.3">
              <p:embed/>
            </p:oleObj>
          </a:graphicData>
        </a:graphic>
      </p:graphicFrame>
      <p:graphicFrame>
        <p:nvGraphicFramePr>
          <p:cNvPr id="48131" name="Object 3"/>
          <p:cNvGraphicFramePr>
            <a:graphicFrameLocks noChangeAspect="1"/>
          </p:cNvGraphicFramePr>
          <p:nvPr/>
        </p:nvGraphicFramePr>
        <p:xfrm>
          <a:off x="4114800" y="801129"/>
          <a:ext cx="708025" cy="533400"/>
        </p:xfrm>
        <a:graphic>
          <a:graphicData uri="http://schemas.openxmlformats.org/presentationml/2006/ole">
            <p:oleObj spid="_x0000_s48131" name="Equation" r:id="rId4" imgW="330120" imgH="17748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133600" y="1295400"/>
          <a:ext cx="2714625" cy="457200"/>
        </p:xfrm>
        <a:graphic>
          <a:graphicData uri="http://schemas.openxmlformats.org/presentationml/2006/ole">
            <p:oleObj spid="_x0000_s48132" name="Equation" r:id="rId5" imgW="1231560" imgH="203040" progId="Equation.3">
              <p:embed/>
            </p:oleObj>
          </a:graphicData>
        </a:graphic>
      </p:graphicFrame>
      <p:graphicFrame>
        <p:nvGraphicFramePr>
          <p:cNvPr id="48133" name="Object 5"/>
          <p:cNvGraphicFramePr>
            <a:graphicFrameLocks noChangeAspect="1"/>
          </p:cNvGraphicFramePr>
          <p:nvPr/>
        </p:nvGraphicFramePr>
        <p:xfrm>
          <a:off x="1295400" y="1905000"/>
          <a:ext cx="5486400" cy="2436812"/>
        </p:xfrm>
        <a:graphic>
          <a:graphicData uri="http://schemas.openxmlformats.org/presentationml/2006/ole">
            <p:oleObj spid="_x0000_s48133" name="Equation" r:id="rId6" imgW="1269720" imgH="838080" progId="Equation.3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09600" y="4419600"/>
            <a:ext cx="8305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(ii)If           and          occur in </a:t>
            </a:r>
            <a:r>
              <a:rPr lang="en-US" sz="2800" b="1" i="1" dirty="0" err="1" smtClean="0">
                <a:latin typeface="Arial" pitchFamily="34" charset="0"/>
                <a:cs typeface="Arial" pitchFamily="34" charset="0"/>
              </a:rPr>
              <a:t>pde</a:t>
            </a:r>
            <a:r>
              <a:rPr lang="en-US" sz="28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as in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                         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1371600" y="4331043"/>
          <a:ext cx="914400" cy="685800"/>
        </p:xfrm>
        <a:graphic>
          <a:graphicData uri="http://schemas.openxmlformats.org/presentationml/2006/ole">
            <p:oleObj spid="_x0000_s48134" name="Equation" r:id="rId7" imgW="380880" imgH="228600" progId="Equation.3">
              <p:embed/>
            </p:oleObj>
          </a:graphicData>
        </a:graphic>
      </p:graphicFrame>
      <p:graphicFrame>
        <p:nvGraphicFramePr>
          <p:cNvPr id="48135" name="Object 7"/>
          <p:cNvGraphicFramePr>
            <a:graphicFrameLocks noChangeAspect="1"/>
          </p:cNvGraphicFramePr>
          <p:nvPr/>
        </p:nvGraphicFramePr>
        <p:xfrm>
          <a:off x="3035643" y="4331043"/>
          <a:ext cx="884237" cy="685800"/>
        </p:xfrm>
        <a:graphic>
          <a:graphicData uri="http://schemas.openxmlformats.org/presentationml/2006/ole">
            <p:oleObj spid="_x0000_s48135" name="Equation" r:id="rId8" imgW="368280" imgH="228600" progId="Equation.3">
              <p:embed/>
            </p:oleObj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6934200" y="4343400"/>
          <a:ext cx="1676400" cy="685800"/>
        </p:xfrm>
        <a:graphic>
          <a:graphicData uri="http://schemas.openxmlformats.org/presentationml/2006/ole">
            <p:oleObj spid="_x0000_s48136" name="Equation" r:id="rId9" imgW="774360" imgH="228600" progId="Equation.3">
              <p:embed/>
            </p:oleObj>
          </a:graphicData>
        </a:graphic>
      </p:graphicFrame>
      <p:graphicFrame>
        <p:nvGraphicFramePr>
          <p:cNvPr id="48137" name="Object 9"/>
          <p:cNvGraphicFramePr>
            <a:graphicFrameLocks noChangeAspect="1"/>
          </p:cNvGraphicFramePr>
          <p:nvPr/>
        </p:nvGraphicFramePr>
        <p:xfrm>
          <a:off x="2590800" y="5105400"/>
          <a:ext cx="3505200" cy="685800"/>
        </p:xfrm>
        <a:graphic>
          <a:graphicData uri="http://schemas.openxmlformats.org/presentationml/2006/ole">
            <p:oleObj spid="_x0000_s48137" name="Equation" r:id="rId10" imgW="1409400" imgH="228600" progId="Equation.3">
              <p:embed/>
            </p:oleObj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600200" y="5257800"/>
            <a:ext cx="114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Or in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228600"/>
            <a:ext cx="38731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Case(a)  Put              if 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2895600" y="152400"/>
          <a:ext cx="1219200" cy="533400"/>
        </p:xfrm>
        <a:graphic>
          <a:graphicData uri="http://schemas.openxmlformats.org/presentationml/2006/ole">
            <p:oleObj spid="_x0000_s49154" name="Equation" r:id="rId3" imgW="533160" imgH="190440" progId="Equation.3">
              <p:embed/>
            </p:oleObj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 flipV="1">
          <a:off x="4422775" y="228600"/>
          <a:ext cx="1265238" cy="520700"/>
        </p:xfrm>
        <a:graphic>
          <a:graphicData uri="http://schemas.openxmlformats.org/presentationml/2006/ole">
            <p:oleObj spid="_x0000_s49155" name="Equation" r:id="rId4" imgW="431640" imgH="17748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609600" y="990600"/>
          <a:ext cx="7467600" cy="2514600"/>
        </p:xfrm>
        <a:graphic>
          <a:graphicData uri="http://schemas.openxmlformats.org/presentationml/2006/ole">
            <p:oleObj spid="_x0000_s49156" name="Equation" r:id="rId5" imgW="3060360" imgH="838080" progId="Equation.3">
              <p:embed/>
            </p:oleObj>
          </a:graphicData>
        </a:graphic>
      </p:graphicFrame>
      <p:graphicFrame>
        <p:nvGraphicFramePr>
          <p:cNvPr id="49157" name="Object 5"/>
          <p:cNvGraphicFramePr>
            <a:graphicFrameLocks noChangeAspect="1"/>
          </p:cNvGraphicFramePr>
          <p:nvPr/>
        </p:nvGraphicFramePr>
        <p:xfrm>
          <a:off x="2209800" y="3810000"/>
          <a:ext cx="4419600" cy="1143000"/>
        </p:xfrm>
        <a:graphic>
          <a:graphicData uri="http://schemas.openxmlformats.org/presentationml/2006/ole">
            <p:oleObj spid="_x0000_s49157" name="Equation" r:id="rId6" imgW="1015920" imgH="419040" progId="Equation.3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914400" y="4191000"/>
            <a:ext cx="11657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where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9158" name="Object 6"/>
          <p:cNvGraphicFramePr>
            <a:graphicFrameLocks noChangeAspect="1"/>
          </p:cNvGraphicFramePr>
          <p:nvPr/>
        </p:nvGraphicFramePr>
        <p:xfrm>
          <a:off x="5029200" y="5702643"/>
          <a:ext cx="2905125" cy="647700"/>
        </p:xfrm>
        <a:graphic>
          <a:graphicData uri="http://schemas.openxmlformats.org/presentationml/2006/ole">
            <p:oleObj spid="_x0000_s49158" name="Equation" r:id="rId7" imgW="1168200" imgH="215640" progId="Equation.3">
              <p:embed/>
            </p:oleObj>
          </a:graphicData>
        </a:graphic>
      </p:graphicFrame>
      <p:graphicFrame>
        <p:nvGraphicFramePr>
          <p:cNvPr id="49159" name="Object 7"/>
          <p:cNvGraphicFramePr>
            <a:graphicFrameLocks noChangeAspect="1"/>
          </p:cNvGraphicFramePr>
          <p:nvPr/>
        </p:nvGraphicFramePr>
        <p:xfrm>
          <a:off x="2438400" y="5791200"/>
          <a:ext cx="1371600" cy="533400"/>
        </p:xfrm>
        <a:graphic>
          <a:graphicData uri="http://schemas.openxmlformats.org/presentationml/2006/ole">
            <p:oleObj spid="_x0000_s49159" name="Equation" r:id="rId8" imgW="533160" imgH="203040" progId="Equation.3">
              <p:embed/>
            </p:oleObj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762000" y="5029200"/>
            <a:ext cx="38026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Given 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pde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 reduces to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962400" y="5791200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and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228600"/>
            <a:ext cx="19431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Case(b)  if 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2514600" y="240957"/>
          <a:ext cx="1295401" cy="482600"/>
        </p:xfrm>
        <a:graphic>
          <a:graphicData uri="http://schemas.openxmlformats.org/presentationml/2006/ole">
            <p:oleObj spid="_x0000_s50178" name="Equation" r:id="rId3" imgW="431640" imgH="177480" progId="Equation.3">
              <p:embed/>
            </p:oleObj>
          </a:graphicData>
        </a:graphic>
      </p:graphicFrame>
      <p:graphicFrame>
        <p:nvGraphicFramePr>
          <p:cNvPr id="50180" name="Object 4"/>
          <p:cNvGraphicFramePr>
            <a:graphicFrameLocks noChangeAspect="1"/>
          </p:cNvGraphicFramePr>
          <p:nvPr/>
        </p:nvGraphicFramePr>
        <p:xfrm>
          <a:off x="4191000" y="457200"/>
          <a:ext cx="1752600" cy="569912"/>
        </p:xfrm>
        <a:graphic>
          <a:graphicData uri="http://schemas.openxmlformats.org/presentationml/2006/ole">
            <p:oleObj spid="_x0000_s50180" name="Equation" r:id="rId4" imgW="596880" imgH="203040" progId="Equation.3">
              <p:embed/>
            </p:oleObj>
          </a:graphicData>
        </a:graphic>
      </p:graphicFrame>
      <p:graphicFrame>
        <p:nvGraphicFramePr>
          <p:cNvPr id="50181" name="Object 5"/>
          <p:cNvGraphicFramePr>
            <a:graphicFrameLocks noChangeAspect="1"/>
          </p:cNvGraphicFramePr>
          <p:nvPr/>
        </p:nvGraphicFramePr>
        <p:xfrm>
          <a:off x="1981200" y="1066800"/>
          <a:ext cx="4802187" cy="2514600"/>
        </p:xfrm>
        <a:graphic>
          <a:graphicData uri="http://schemas.openxmlformats.org/presentationml/2006/ole">
            <p:oleObj spid="_x0000_s50181" name="Equation" r:id="rId5" imgW="1968480" imgH="838080" progId="Equation.3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04800" y="3886200"/>
            <a:ext cx="328327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Solved Problems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8600" y="4495800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1.Solve </a:t>
            </a:r>
            <a:r>
              <a:rPr lang="en-US" dirty="0" smtClean="0"/>
              <a:t>  </a:t>
            </a:r>
            <a:endParaRPr lang="en-US" dirty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1981200" y="4419600"/>
          <a:ext cx="3505200" cy="685800"/>
        </p:xfrm>
        <a:graphic>
          <a:graphicData uri="http://schemas.openxmlformats.org/presentationml/2006/ole">
            <p:oleObj spid="_x0000_s50182" name="Equation" r:id="rId6" imgW="1066680" imgH="228600" progId="Equation.3">
              <p:embed/>
            </p:oleObj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304799" y="5486400"/>
            <a:ext cx="21336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Solution  </a:t>
            </a:r>
            <a:endParaRPr lang="en-US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0183" name="Object 7"/>
          <p:cNvGraphicFramePr>
            <a:graphicFrameLocks noChangeAspect="1"/>
          </p:cNvGraphicFramePr>
          <p:nvPr/>
        </p:nvGraphicFramePr>
        <p:xfrm>
          <a:off x="2133600" y="5105400"/>
          <a:ext cx="5718175" cy="1524000"/>
        </p:xfrm>
        <a:graphic>
          <a:graphicData uri="http://schemas.openxmlformats.org/presentationml/2006/ole">
            <p:oleObj spid="_x0000_s50183" name="Equation" r:id="rId7" imgW="1739880" imgH="507960" progId="Equation.3">
              <p:embed/>
            </p:oleObj>
          </a:graphicData>
        </a:graphic>
      </p:graphicFrame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2743200" y="152400"/>
          <a:ext cx="2697162" cy="1143000"/>
        </p:xfrm>
        <a:graphic>
          <a:graphicData uri="http://schemas.openxmlformats.org/presentationml/2006/ole">
            <p:oleObj spid="_x0000_s51202" name="Equation" r:id="rId3" imgW="749160" imgH="406080" progId="Equation.3">
              <p:embed/>
            </p:oleObj>
          </a:graphicData>
        </a:graphic>
      </p:graphicFrame>
      <p:graphicFrame>
        <p:nvGraphicFramePr>
          <p:cNvPr id="51204" name="Object 4"/>
          <p:cNvGraphicFramePr>
            <a:graphicFrameLocks noChangeAspect="1"/>
          </p:cNvGraphicFramePr>
          <p:nvPr/>
        </p:nvGraphicFramePr>
        <p:xfrm>
          <a:off x="533400" y="2209800"/>
          <a:ext cx="7964488" cy="2971800"/>
        </p:xfrm>
        <a:graphic>
          <a:graphicData uri="http://schemas.openxmlformats.org/presentationml/2006/ole">
            <p:oleObj spid="_x0000_s51204" name="Equation" r:id="rId4" imgW="2616120" imgH="838080" progId="Equation.3">
              <p:embed/>
            </p:oleObj>
          </a:graphicData>
        </a:graphic>
      </p:graphicFrame>
      <p:graphicFrame>
        <p:nvGraphicFramePr>
          <p:cNvPr id="51205" name="Object 5"/>
          <p:cNvGraphicFramePr>
            <a:graphicFrameLocks noChangeAspect="1"/>
          </p:cNvGraphicFramePr>
          <p:nvPr/>
        </p:nvGraphicFramePr>
        <p:xfrm>
          <a:off x="1771650" y="1447800"/>
          <a:ext cx="1562100" cy="685800"/>
        </p:xfrm>
        <a:graphic>
          <a:graphicData uri="http://schemas.openxmlformats.org/presentationml/2006/ole">
            <p:oleObj spid="_x0000_s51205" name="Equation" r:id="rId5" imgW="520560" imgH="203040" progId="Equation.3">
              <p:embed/>
            </p:oleObj>
          </a:graphicData>
        </a:graphic>
      </p:graphicFrame>
      <p:graphicFrame>
        <p:nvGraphicFramePr>
          <p:cNvPr id="51206" name="Object 6"/>
          <p:cNvGraphicFramePr>
            <a:graphicFrameLocks noChangeAspect="1"/>
          </p:cNvGraphicFramePr>
          <p:nvPr/>
        </p:nvGraphicFramePr>
        <p:xfrm>
          <a:off x="3940175" y="1371600"/>
          <a:ext cx="1416050" cy="762000"/>
        </p:xfrm>
        <a:graphic>
          <a:graphicData uri="http://schemas.openxmlformats.org/presentationml/2006/ole">
            <p:oleObj spid="_x0000_s51206" name="Equation" r:id="rId6" imgW="495000" imgH="228600" progId="Equation.3">
              <p:embed/>
            </p:oleObj>
          </a:graphicData>
        </a:graphic>
      </p:graphicFrame>
      <p:graphicFrame>
        <p:nvGraphicFramePr>
          <p:cNvPr id="51208" name="Object 8"/>
          <p:cNvGraphicFramePr>
            <a:graphicFrameLocks noChangeAspect="1"/>
          </p:cNvGraphicFramePr>
          <p:nvPr/>
        </p:nvGraphicFramePr>
        <p:xfrm>
          <a:off x="5867400" y="1447800"/>
          <a:ext cx="1752600" cy="569913"/>
        </p:xfrm>
        <a:graphic>
          <a:graphicData uri="http://schemas.openxmlformats.org/presentationml/2006/ole">
            <p:oleObj spid="_x0000_s51208" name="Equation" r:id="rId7" imgW="596880" imgH="203040" progId="Equation.3">
              <p:embed/>
            </p:oleObj>
          </a:graphicData>
        </a:graphic>
      </p:graphicFrame>
      <p:graphicFrame>
        <p:nvGraphicFramePr>
          <p:cNvPr id="51209" name="Object 9"/>
          <p:cNvGraphicFramePr>
            <a:graphicFrameLocks noChangeAspect="1"/>
          </p:cNvGraphicFramePr>
          <p:nvPr/>
        </p:nvGraphicFramePr>
        <p:xfrm>
          <a:off x="2841625" y="5291138"/>
          <a:ext cx="4529138" cy="1074737"/>
        </p:xfrm>
        <a:graphic>
          <a:graphicData uri="http://schemas.openxmlformats.org/presentationml/2006/ole">
            <p:oleObj spid="_x0000_s51209" name="Equation" r:id="rId8" imgW="1041120" imgH="393480" progId="Equation.3">
              <p:embed/>
            </p:oleObj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990600" y="5638800"/>
            <a:ext cx="11657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where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2226" name="Object 2"/>
          <p:cNvGraphicFramePr>
            <a:graphicFrameLocks noChangeAspect="1"/>
          </p:cNvGraphicFramePr>
          <p:nvPr/>
        </p:nvGraphicFramePr>
        <p:xfrm>
          <a:off x="1790700" y="112713"/>
          <a:ext cx="3886200" cy="1298575"/>
        </p:xfrm>
        <a:graphic>
          <a:graphicData uri="http://schemas.openxmlformats.org/presentationml/2006/ole">
            <p:oleObj spid="_x0000_s52226" name="Equation" r:id="rId3" imgW="1295280" imgH="419040" progId="Equation.3">
              <p:embed/>
            </p:oleObj>
          </a:graphicData>
        </a:graphic>
      </p:graphicFrame>
      <p:graphicFrame>
        <p:nvGraphicFramePr>
          <p:cNvPr id="52227" name="Object 3"/>
          <p:cNvGraphicFramePr>
            <a:graphicFrameLocks noChangeAspect="1"/>
          </p:cNvGraphicFramePr>
          <p:nvPr/>
        </p:nvGraphicFramePr>
        <p:xfrm>
          <a:off x="2667000" y="1752600"/>
          <a:ext cx="3714750" cy="1524000"/>
        </p:xfrm>
        <a:graphic>
          <a:graphicData uri="http://schemas.openxmlformats.org/presentationml/2006/ole">
            <p:oleObj spid="_x0000_s52227" name="Equation" r:id="rId4" imgW="1130040" imgH="482400" progId="Equation.3">
              <p:embed/>
            </p:oleObj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57200" y="1371600"/>
            <a:ext cx="24302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(1)becomes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219200" y="3505200"/>
          <a:ext cx="6662738" cy="2420938"/>
        </p:xfrm>
        <a:graphic>
          <a:graphicData uri="http://schemas.openxmlformats.org/presentationml/2006/ole">
            <p:oleObj spid="_x0000_s52228" name="Equation" r:id="rId5" imgW="1638000" imgH="761760" progId="Equation.3">
              <p:embed/>
            </p:oleObj>
          </a:graphicData>
        </a:graphic>
      </p:graphicFrame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381000"/>
            <a:ext cx="27831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2. Solve the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pde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3200400" y="304800"/>
          <a:ext cx="3276600" cy="685800"/>
        </p:xfrm>
        <a:graphic>
          <a:graphicData uri="http://schemas.openxmlformats.org/presentationml/2006/ole">
            <p:oleObj spid="_x0000_s53250" name="Equation" r:id="rId3" imgW="1333440" imgH="228600" progId="Equation.3">
              <p:embed/>
            </p:oleObj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81000" y="1371600"/>
            <a:ext cx="20201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SOLUTION</a:t>
            </a:r>
            <a:endParaRPr lang="en-US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3252" name="Object 4"/>
          <p:cNvGraphicFramePr>
            <a:graphicFrameLocks noChangeAspect="1"/>
          </p:cNvGraphicFramePr>
          <p:nvPr/>
        </p:nvGraphicFramePr>
        <p:xfrm>
          <a:off x="1585913" y="1905000"/>
          <a:ext cx="5133975" cy="1371600"/>
        </p:xfrm>
        <a:graphic>
          <a:graphicData uri="http://schemas.openxmlformats.org/presentationml/2006/ole">
            <p:oleObj spid="_x0000_s53252" name="Equation" r:id="rId4" imgW="1866600" imgH="469800" progId="Equation.3">
              <p:embed/>
            </p:oleObj>
          </a:graphicData>
        </a:graphic>
      </p:graphicFrame>
      <p:graphicFrame>
        <p:nvGraphicFramePr>
          <p:cNvPr id="53253" name="Object 5"/>
          <p:cNvGraphicFramePr>
            <a:graphicFrameLocks noChangeAspect="1"/>
          </p:cNvGraphicFramePr>
          <p:nvPr/>
        </p:nvGraphicFramePr>
        <p:xfrm>
          <a:off x="685800" y="3200400"/>
          <a:ext cx="1828800" cy="533400"/>
        </p:xfrm>
        <a:graphic>
          <a:graphicData uri="http://schemas.openxmlformats.org/presentationml/2006/ole">
            <p:oleObj spid="_x0000_s53253" name="Equation" r:id="rId5" imgW="431640" imgH="177480" progId="Equation.3">
              <p:embed/>
            </p:oleObj>
          </a:graphicData>
        </a:graphic>
      </p:graphicFrame>
      <p:graphicFrame>
        <p:nvGraphicFramePr>
          <p:cNvPr id="53254" name="Object 6"/>
          <p:cNvGraphicFramePr>
            <a:graphicFrameLocks noChangeAspect="1"/>
          </p:cNvGraphicFramePr>
          <p:nvPr/>
        </p:nvGraphicFramePr>
        <p:xfrm>
          <a:off x="2590800" y="3200400"/>
          <a:ext cx="1981200" cy="609600"/>
        </p:xfrm>
        <a:graphic>
          <a:graphicData uri="http://schemas.openxmlformats.org/presentationml/2006/ole">
            <p:oleObj spid="_x0000_s53254" name="Equation" r:id="rId6" imgW="596880" imgH="203040" progId="Equation.3">
              <p:embed/>
            </p:oleObj>
          </a:graphicData>
        </a:graphic>
      </p:graphicFrame>
      <p:graphicFrame>
        <p:nvGraphicFramePr>
          <p:cNvPr id="53255" name="Object 7"/>
          <p:cNvGraphicFramePr>
            <a:graphicFrameLocks noChangeAspect="1"/>
          </p:cNvGraphicFramePr>
          <p:nvPr/>
        </p:nvGraphicFramePr>
        <p:xfrm>
          <a:off x="1600200" y="3886200"/>
          <a:ext cx="5791200" cy="2590800"/>
        </p:xfrm>
        <a:graphic>
          <a:graphicData uri="http://schemas.openxmlformats.org/presentationml/2006/ole">
            <p:oleObj spid="_x0000_s53255" name="Equation" r:id="rId7" imgW="1968480" imgH="838080" progId="Equation.3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533400"/>
            <a:ext cx="548566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By substituting all these values in (1)</a:t>
            </a:r>
          </a:p>
          <a:p>
            <a:endParaRPr lang="en-US" sz="2800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1447800" y="1600200"/>
          <a:ext cx="6172200" cy="1905000"/>
        </p:xfrm>
        <a:graphic>
          <a:graphicData uri="http://schemas.openxmlformats.org/presentationml/2006/ole">
            <p:oleObj spid="_x0000_s16386" name="Equation" r:id="rId3" imgW="1346040" imgH="685800" progId="Equation.3">
              <p:embed/>
            </p:oleObj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657600" y="3733800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 or</a:t>
            </a:r>
            <a:endParaRPr lang="en-US" sz="2800" dirty="0"/>
          </a:p>
        </p:txBody>
      </p:sp>
      <p:graphicFrame>
        <p:nvGraphicFramePr>
          <p:cNvPr id="16387" name="Object 3"/>
          <p:cNvGraphicFramePr>
            <a:graphicFrameLocks noChangeAspect="1"/>
          </p:cNvGraphicFramePr>
          <p:nvPr/>
        </p:nvGraphicFramePr>
        <p:xfrm>
          <a:off x="838200" y="4419600"/>
          <a:ext cx="7086600" cy="1676400"/>
        </p:xfrm>
        <a:graphic>
          <a:graphicData uri="http://schemas.openxmlformats.org/presentationml/2006/ole">
            <p:oleObj spid="_x0000_s16387" name="Equation" r:id="rId4" imgW="1447560" imgH="711000" progId="Equation.3">
              <p:embed/>
            </p:oleObj>
          </a:graphicData>
        </a:graphic>
      </p:graphicFrame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4274" name="Object 2"/>
          <p:cNvGraphicFramePr>
            <a:graphicFrameLocks noChangeAspect="1"/>
          </p:cNvGraphicFramePr>
          <p:nvPr/>
        </p:nvGraphicFramePr>
        <p:xfrm>
          <a:off x="2438400" y="990600"/>
          <a:ext cx="4400550" cy="1408112"/>
        </p:xfrm>
        <a:graphic>
          <a:graphicData uri="http://schemas.openxmlformats.org/presentationml/2006/ole">
            <p:oleObj spid="_x0000_s54274" name="Equation" r:id="rId3" imgW="1600200" imgH="482400" progId="Equation.3">
              <p:embed/>
            </p:oleObj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371600" y="457200"/>
            <a:ext cx="26244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Eq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(1) becomes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4275" name="Object 3"/>
          <p:cNvGraphicFramePr>
            <a:graphicFrameLocks noChangeAspect="1"/>
          </p:cNvGraphicFramePr>
          <p:nvPr/>
        </p:nvGraphicFramePr>
        <p:xfrm>
          <a:off x="762000" y="2590800"/>
          <a:ext cx="7342188" cy="3124200"/>
        </p:xfrm>
        <a:graphic>
          <a:graphicData uri="http://schemas.openxmlformats.org/presentationml/2006/ole">
            <p:oleObj spid="_x0000_s54275" name="Equation" r:id="rId4" imgW="2197080" imgH="939600" progId="Equation.3">
              <p:embed/>
            </p:oleObj>
          </a:graphicData>
        </a:graphic>
      </p:graphicFrame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6400" y="304800"/>
            <a:ext cx="541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Lagrange’s  Linear Equation  </a:t>
            </a:r>
            <a:endParaRPr lang="en-US" sz="28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1066800"/>
            <a:ext cx="8457700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Def: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 The linear partial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differenfial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equation  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of first order is called as Lagrange’s linear Equation.</a:t>
            </a:r>
          </a:p>
          <a:p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This 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eq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 is of the form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343400" y="2286000"/>
          <a:ext cx="2214563" cy="609600"/>
        </p:xfrm>
        <a:graphic>
          <a:graphicData uri="http://schemas.openxmlformats.org/presentationml/2006/ole">
            <p:oleObj spid="_x0000_s55299" name="Equation" r:id="rId3" imgW="799920" imgH="203040" progId="Equation.3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33400" y="3048000"/>
            <a:ext cx="777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Where           and      are functions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x,y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and z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5300" name="Object 4"/>
          <p:cNvGraphicFramePr>
            <a:graphicFrameLocks noChangeAspect="1"/>
          </p:cNvGraphicFramePr>
          <p:nvPr/>
        </p:nvGraphicFramePr>
        <p:xfrm>
          <a:off x="1752600" y="3048000"/>
          <a:ext cx="879475" cy="609600"/>
        </p:xfrm>
        <a:graphic>
          <a:graphicData uri="http://schemas.openxmlformats.org/presentationml/2006/ole">
            <p:oleObj spid="_x0000_s55300" name="Equation" r:id="rId4" imgW="317160" imgH="203040" progId="Equation.3">
              <p:embed/>
            </p:oleObj>
          </a:graphicData>
        </a:graphic>
      </p:graphicFrame>
      <p:graphicFrame>
        <p:nvGraphicFramePr>
          <p:cNvPr id="55301" name="Object 5"/>
          <p:cNvGraphicFramePr>
            <a:graphicFrameLocks noChangeAspect="1"/>
          </p:cNvGraphicFramePr>
          <p:nvPr/>
        </p:nvGraphicFramePr>
        <p:xfrm>
          <a:off x="3352800" y="2971800"/>
          <a:ext cx="609600" cy="609600"/>
        </p:xfrm>
        <a:graphic>
          <a:graphicData uri="http://schemas.openxmlformats.org/presentationml/2006/ole">
            <p:oleObj spid="_x0000_s55301" name="Equation" r:id="rId5" imgW="152280" imgH="164880" progId="Equation.3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57200" y="4114800"/>
            <a:ext cx="8458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The general solution of the partial differential equation                                is 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5302" name="Object 6"/>
          <p:cNvGraphicFramePr>
            <a:graphicFrameLocks noChangeAspect="1"/>
          </p:cNvGraphicFramePr>
          <p:nvPr/>
        </p:nvGraphicFramePr>
        <p:xfrm>
          <a:off x="2286000" y="4572000"/>
          <a:ext cx="2209800" cy="609600"/>
        </p:xfrm>
        <a:graphic>
          <a:graphicData uri="http://schemas.openxmlformats.org/presentationml/2006/ole">
            <p:oleObj spid="_x0000_s55302" name="Equation" r:id="rId6" imgW="799920" imgH="203040" progId="Equation.3">
              <p:embed/>
            </p:oleObj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5638800" y="4572000"/>
          <a:ext cx="1600200" cy="584200"/>
        </p:xfrm>
        <a:graphic>
          <a:graphicData uri="http://schemas.openxmlformats.org/presentationml/2006/ole">
            <p:oleObj spid="_x0000_s55303" name="Equation" r:id="rId7" imgW="698400" imgH="203040" progId="Equation.3">
              <p:embed/>
            </p:oleObj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457200" y="5486400"/>
            <a:ext cx="756489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Where      is arbitrary function of                       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and  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5306" name="Object 10"/>
          <p:cNvGraphicFramePr>
            <a:graphicFrameLocks noChangeAspect="1"/>
          </p:cNvGraphicFramePr>
          <p:nvPr/>
        </p:nvGraphicFramePr>
        <p:xfrm>
          <a:off x="1600200" y="5486400"/>
          <a:ext cx="609600" cy="533400"/>
        </p:xfrm>
        <a:graphic>
          <a:graphicData uri="http://schemas.openxmlformats.org/presentationml/2006/ole">
            <p:oleObj spid="_x0000_s55306" name="Equation" r:id="rId8" imgW="164880" imgH="164880" progId="Equation.3">
              <p:embed/>
            </p:oleObj>
          </a:graphicData>
        </a:graphic>
      </p:graphicFrame>
      <p:graphicFrame>
        <p:nvGraphicFramePr>
          <p:cNvPr id="55307" name="Object 11"/>
          <p:cNvGraphicFramePr>
            <a:graphicFrameLocks noChangeAspect="1"/>
          </p:cNvGraphicFramePr>
          <p:nvPr/>
        </p:nvGraphicFramePr>
        <p:xfrm>
          <a:off x="5715000" y="5486400"/>
          <a:ext cx="2057400" cy="533400"/>
        </p:xfrm>
        <a:graphic>
          <a:graphicData uri="http://schemas.openxmlformats.org/presentationml/2006/ole">
            <p:oleObj spid="_x0000_s55307" name="Equation" r:id="rId9" imgW="838080" imgH="215640" progId="Equation.3">
              <p:embed/>
            </p:oleObj>
          </a:graphicData>
        </a:graphic>
      </p:graphicFrame>
      <p:graphicFrame>
        <p:nvGraphicFramePr>
          <p:cNvPr id="55308" name="Object 12"/>
          <p:cNvGraphicFramePr>
            <a:graphicFrameLocks noChangeAspect="1"/>
          </p:cNvGraphicFramePr>
          <p:nvPr/>
        </p:nvGraphicFramePr>
        <p:xfrm>
          <a:off x="1295400" y="5906529"/>
          <a:ext cx="2133600" cy="609600"/>
        </p:xfrm>
        <a:graphic>
          <a:graphicData uri="http://schemas.openxmlformats.org/presentationml/2006/ole">
            <p:oleObj spid="_x0000_s55308" name="Equation" r:id="rId10" imgW="838080" imgH="215640" progId="Equation.3">
              <p:embed/>
            </p:oleObj>
          </a:graphicData>
        </a:graphic>
      </p:graphicFrame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6324" name="Object 4"/>
          <p:cNvGraphicFramePr>
            <a:graphicFrameLocks noChangeAspect="1"/>
          </p:cNvGraphicFramePr>
          <p:nvPr/>
        </p:nvGraphicFramePr>
        <p:xfrm>
          <a:off x="3124200" y="838200"/>
          <a:ext cx="935038" cy="533400"/>
        </p:xfrm>
        <a:graphic>
          <a:graphicData uri="http://schemas.openxmlformats.org/presentationml/2006/ole">
            <p:oleObj spid="_x0000_s56324" name="Equation" r:id="rId3" imgW="380880" imgH="215640" progId="Equation.3">
              <p:embed/>
            </p:oleObj>
          </a:graphicData>
        </a:graphic>
      </p:graphicFrame>
      <p:graphicFrame>
        <p:nvGraphicFramePr>
          <p:cNvPr id="56325" name="Object 5"/>
          <p:cNvGraphicFramePr>
            <a:graphicFrameLocks noChangeAspect="1"/>
          </p:cNvGraphicFramePr>
          <p:nvPr/>
        </p:nvGraphicFramePr>
        <p:xfrm>
          <a:off x="1447800" y="838200"/>
          <a:ext cx="935037" cy="533400"/>
        </p:xfrm>
        <a:graphic>
          <a:graphicData uri="http://schemas.openxmlformats.org/presentationml/2006/ole">
            <p:oleObj spid="_x0000_s56325" name="Equation" r:id="rId4" imgW="380880" imgH="215640" progId="Equation.3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04800" y="838200"/>
            <a:ext cx="8153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Here             and           are independent  solutions</a:t>
            </a:r>
          </a:p>
          <a:p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 of  the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auxilary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equations                        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4648200" y="1371600"/>
          <a:ext cx="2667000" cy="1219200"/>
        </p:xfrm>
        <a:graphic>
          <a:graphicData uri="http://schemas.openxmlformats.org/presentationml/2006/ole">
            <p:oleObj spid="_x0000_s56326" name="Equation" r:id="rId5" imgW="863280" imgH="419040" progId="Equation.3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57200" y="2743200"/>
            <a:ext cx="3657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Solved problems</a:t>
            </a:r>
            <a:endParaRPr lang="en-US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9600" y="3886200"/>
            <a:ext cx="49247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1.Find the general solution of 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5334000" y="3810000"/>
          <a:ext cx="3048000" cy="609600"/>
        </p:xfrm>
        <a:graphic>
          <a:graphicData uri="http://schemas.openxmlformats.org/presentationml/2006/ole">
            <p:oleObj spid="_x0000_s56327" name="Equation" r:id="rId6" imgW="1282680" imgH="228600" progId="Equation.3">
              <p:embed/>
            </p:oleObj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381000" y="4495800"/>
            <a:ext cx="6172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Solution</a:t>
            </a:r>
          </a:p>
          <a:p>
            <a:r>
              <a:rPr lang="en-US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auxilary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equations are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6328" name="Object 8"/>
          <p:cNvGraphicFramePr>
            <a:graphicFrameLocks noChangeAspect="1"/>
          </p:cNvGraphicFramePr>
          <p:nvPr/>
        </p:nvGraphicFramePr>
        <p:xfrm>
          <a:off x="4648200" y="4648200"/>
          <a:ext cx="3886200" cy="1295400"/>
        </p:xfrm>
        <a:graphic>
          <a:graphicData uri="http://schemas.openxmlformats.org/presentationml/2006/ole">
            <p:oleObj spid="_x0000_s56328" name="Equation" r:id="rId7" imgW="1218960" imgH="419040" progId="Equation.3">
              <p:embed/>
            </p:oleObj>
          </a:graphicData>
        </a:graphic>
      </p:graphicFrame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7346" name="Object 2"/>
          <p:cNvGraphicFramePr>
            <a:graphicFrameLocks noChangeAspect="1"/>
          </p:cNvGraphicFramePr>
          <p:nvPr/>
        </p:nvGraphicFramePr>
        <p:xfrm>
          <a:off x="1693863" y="0"/>
          <a:ext cx="3562350" cy="2120900"/>
        </p:xfrm>
        <a:graphic>
          <a:graphicData uri="http://schemas.openxmlformats.org/presentationml/2006/ole">
            <p:oleObj spid="_x0000_s57346" name="Equation" r:id="rId3" imgW="1117440" imgH="685800" progId="Equation.3">
              <p:embed/>
            </p:oleObj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038600" y="304800"/>
            <a:ext cx="434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Integrating on both sides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7347" name="Object 3"/>
          <p:cNvGraphicFramePr>
            <a:graphicFrameLocks noChangeAspect="1"/>
          </p:cNvGraphicFramePr>
          <p:nvPr/>
        </p:nvGraphicFramePr>
        <p:xfrm>
          <a:off x="1295400" y="2286000"/>
          <a:ext cx="4938713" cy="4043363"/>
        </p:xfrm>
        <a:graphic>
          <a:graphicData uri="http://schemas.openxmlformats.org/presentationml/2006/ole">
            <p:oleObj spid="_x0000_s57347" name="Equation" r:id="rId4" imgW="1549080" imgH="1307880" progId="Equation.3">
              <p:embed/>
            </p:oleObj>
          </a:graphicData>
        </a:graphic>
      </p:graphicFrame>
      <p:sp>
        <p:nvSpPr>
          <p:cNvPr id="5" name="Rectangle 4"/>
          <p:cNvSpPr/>
          <p:nvPr/>
        </p:nvSpPr>
        <p:spPr>
          <a:xfrm>
            <a:off x="4343400" y="5257800"/>
            <a:ext cx="4267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Integrating on both sides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1828800" y="533401"/>
          <a:ext cx="5105400" cy="1219199"/>
        </p:xfrm>
        <a:graphic>
          <a:graphicData uri="http://schemas.openxmlformats.org/presentationml/2006/ole">
            <p:oleObj spid="_x0000_s58370" name="Equation" r:id="rId3" imgW="1549080" imgH="457200" progId="Equation.3">
              <p:embed/>
            </p:oleObj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62000" y="1905000"/>
            <a:ext cx="52453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The general solution is given by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8371" name="Object 3"/>
          <p:cNvGraphicFramePr>
            <a:graphicFrameLocks noChangeAspect="1"/>
          </p:cNvGraphicFramePr>
          <p:nvPr/>
        </p:nvGraphicFramePr>
        <p:xfrm>
          <a:off x="6096000" y="1905000"/>
          <a:ext cx="1600200" cy="584200"/>
        </p:xfrm>
        <a:graphic>
          <a:graphicData uri="http://schemas.openxmlformats.org/presentationml/2006/ole">
            <p:oleObj spid="_x0000_s58371" name="Equation" r:id="rId4" imgW="698400" imgH="203040" progId="Equation.3">
              <p:embed/>
            </p:oleObj>
          </a:graphicData>
        </a:graphic>
      </p:graphicFrame>
      <p:graphicFrame>
        <p:nvGraphicFramePr>
          <p:cNvPr id="58372" name="Object 4"/>
          <p:cNvGraphicFramePr>
            <a:graphicFrameLocks noChangeAspect="1"/>
          </p:cNvGraphicFramePr>
          <p:nvPr/>
        </p:nvGraphicFramePr>
        <p:xfrm>
          <a:off x="1066800" y="2590800"/>
          <a:ext cx="5943600" cy="838200"/>
        </p:xfrm>
        <a:graphic>
          <a:graphicData uri="http://schemas.openxmlformats.org/presentationml/2006/ole">
            <p:oleObj spid="_x0000_s58372" name="Equation" r:id="rId5" imgW="1663560" imgH="228600" progId="Equation.3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85800" y="3733800"/>
            <a:ext cx="14830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2.solve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2286000" y="3657600"/>
          <a:ext cx="4953000" cy="685800"/>
        </p:xfrm>
        <a:graphic>
          <a:graphicData uri="http://schemas.openxmlformats.org/presentationml/2006/ole">
            <p:oleObj spid="_x0000_s58373" name="Equation" r:id="rId6" imgW="2070000" imgH="228600" progId="Equation.3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85800" y="4343400"/>
            <a:ext cx="15969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solution</a:t>
            </a:r>
            <a:endParaRPr lang="en-US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438400" y="4572000"/>
            <a:ext cx="556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Auxiliary equations are given  by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8374" name="Object 6"/>
          <p:cNvGraphicFramePr>
            <a:graphicFrameLocks noChangeAspect="1"/>
          </p:cNvGraphicFramePr>
          <p:nvPr/>
        </p:nvGraphicFramePr>
        <p:xfrm>
          <a:off x="1371600" y="5181600"/>
          <a:ext cx="6324600" cy="1295400"/>
        </p:xfrm>
        <a:graphic>
          <a:graphicData uri="http://schemas.openxmlformats.org/presentationml/2006/ole">
            <p:oleObj spid="_x0000_s58374" name="Equation" r:id="rId7" imgW="2070000" imgH="419040" progId="Equation.3">
              <p:embed/>
            </p:oleObj>
          </a:graphicData>
        </a:graphic>
      </p:graphicFrame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9394" name="Object 2"/>
          <p:cNvGraphicFramePr>
            <a:graphicFrameLocks noChangeAspect="1"/>
          </p:cNvGraphicFramePr>
          <p:nvPr/>
        </p:nvGraphicFramePr>
        <p:xfrm>
          <a:off x="1752600" y="838200"/>
          <a:ext cx="5638800" cy="5300663"/>
        </p:xfrm>
        <a:graphic>
          <a:graphicData uri="http://schemas.openxmlformats.org/presentationml/2006/ole">
            <p:oleObj spid="_x0000_s59394" name="Equation" r:id="rId3" imgW="1625400" imgH="1714320" progId="Equation.3">
              <p:embed/>
            </p:oleObj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143000" y="5943600"/>
            <a:ext cx="533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Integrating on both sides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1143000" y="381000"/>
          <a:ext cx="5459412" cy="1371600"/>
        </p:xfrm>
        <a:graphic>
          <a:graphicData uri="http://schemas.openxmlformats.org/presentationml/2006/ole">
            <p:oleObj spid="_x0000_s60418" name="Equation" r:id="rId3" imgW="1104840" imgH="419040" progId="Equation.3">
              <p:embed/>
            </p:oleObj>
          </a:graphicData>
        </a:graphic>
      </p:graphicFrame>
      <p:graphicFrame>
        <p:nvGraphicFramePr>
          <p:cNvPr id="60419" name="Object 3"/>
          <p:cNvGraphicFramePr>
            <a:graphicFrameLocks noChangeAspect="1"/>
          </p:cNvGraphicFramePr>
          <p:nvPr/>
        </p:nvGraphicFramePr>
        <p:xfrm>
          <a:off x="1066800" y="1752600"/>
          <a:ext cx="6475412" cy="4162425"/>
        </p:xfrm>
        <a:graphic>
          <a:graphicData uri="http://schemas.openxmlformats.org/presentationml/2006/ole">
            <p:oleObj spid="_x0000_s60419" name="Equation" r:id="rId4" imgW="1866600" imgH="1346040" progId="Equation.3">
              <p:embed/>
            </p:oleObj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514600" y="5943600"/>
          <a:ext cx="3124200" cy="762000"/>
        </p:xfrm>
        <a:graphic>
          <a:graphicData uri="http://schemas.openxmlformats.org/presentationml/2006/ole">
            <p:oleObj spid="_x0000_s60420" name="Equation" r:id="rId5" imgW="698400" imgH="203040" progId="Equation.3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953000" y="4876800"/>
            <a:ext cx="56441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Integrating on both sides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381000"/>
            <a:ext cx="52453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The general solution is given by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2057400" y="1066800"/>
          <a:ext cx="5029200" cy="762000"/>
        </p:xfrm>
        <a:graphic>
          <a:graphicData uri="http://schemas.openxmlformats.org/presentationml/2006/ole">
            <p:oleObj spid="_x0000_s61442" name="Equation" r:id="rId3" imgW="1600200" imgH="228600" progId="Equation.3">
              <p:embed/>
            </p:oleObj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57200" y="2209800"/>
            <a:ext cx="8001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HOMOGENEOUS   LINEAR   PDE WITH  CONSTANT  COEFFICIENTS</a:t>
            </a:r>
            <a:endParaRPr lang="en-US" sz="3200" b="1" i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3505200"/>
            <a:ext cx="76962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Equations  in which  partial derivatives occurring  are all of same order (with degree one ) and the coefficients are constants ,such equations are called homogeneous linear PDE with constant coefficient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1600200"/>
            <a:ext cx="2362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Assume that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2819400" y="1371600"/>
          <a:ext cx="2209800" cy="1066800"/>
        </p:xfrm>
        <a:graphic>
          <a:graphicData uri="http://schemas.openxmlformats.org/presentationml/2006/ole">
            <p:oleObj spid="_x0000_s62466" name="Equation" r:id="rId3" imgW="1079280" imgH="419040" progId="Equation.3">
              <p:embed/>
            </p:oleObj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57200" y="2362200"/>
            <a:ext cx="84582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then       order linear homogeneous equation is given by  </a:t>
            </a:r>
          </a:p>
          <a:p>
            <a:r>
              <a:rPr lang="en-US" dirty="0" smtClean="0"/>
              <a:t>  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62467" name="Equation" r:id="rId4" imgW="114120" imgH="21564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295400" y="2286000"/>
          <a:ext cx="762000" cy="609600"/>
        </p:xfrm>
        <a:graphic>
          <a:graphicData uri="http://schemas.openxmlformats.org/presentationml/2006/ole">
            <p:oleObj spid="_x0000_s62468" name="Equation" r:id="rId5" imgW="203040" imgH="20304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381000" y="3429000"/>
          <a:ext cx="8153400" cy="685800"/>
        </p:xfrm>
        <a:graphic>
          <a:graphicData uri="http://schemas.openxmlformats.org/presentationml/2006/ole">
            <p:oleObj spid="_x0000_s62469" name="Equation" r:id="rId6" imgW="3390840" imgH="241200" progId="Equation.3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038600" y="4191001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or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1854200" y="4876800"/>
          <a:ext cx="4673600" cy="533400"/>
        </p:xfrm>
        <a:graphic>
          <a:graphicData uri="http://schemas.openxmlformats.org/presentationml/2006/ole">
            <p:oleObj spid="_x0000_s62470" name="Equation" r:id="rId7" imgW="1752480" imgH="203040" progId="Equation.3">
              <p:embed/>
            </p:oleObj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842963" y="152400"/>
          <a:ext cx="7383462" cy="1219200"/>
        </p:xfrm>
        <a:graphic>
          <a:graphicData uri="http://schemas.openxmlformats.org/presentationml/2006/ole">
            <p:oleObj spid="_x0000_s62471" name="Equation" r:id="rId8" imgW="3276360" imgH="444240" progId="Equation.3">
              <p:embed/>
            </p:oleObj>
          </a:graphicData>
        </a:graphic>
      </p:graphicFrame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304801"/>
            <a:ext cx="777488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The complete solution of equation (1)  consists of two parts ,the complementary function  and particular integral.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 The complementary function is complete solution of equation of 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3490" name="Object 2"/>
          <p:cNvGraphicFramePr>
            <a:graphicFrameLocks noChangeAspect="1"/>
          </p:cNvGraphicFramePr>
          <p:nvPr/>
        </p:nvGraphicFramePr>
        <p:xfrm>
          <a:off x="4343400" y="2057400"/>
          <a:ext cx="2370137" cy="533400"/>
        </p:xfrm>
        <a:graphic>
          <a:graphicData uri="http://schemas.openxmlformats.org/presentationml/2006/ole">
            <p:oleObj spid="_x0000_s63490" name="Equation" r:id="rId3" imgW="888840" imgH="203040" progId="Equation.3">
              <p:embed/>
            </p:oleObj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33400" y="2667000"/>
            <a:ext cx="754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Rules to find complementary function  </a:t>
            </a:r>
            <a:endParaRPr lang="en-US" sz="3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3200400"/>
            <a:ext cx="739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Consider the equation   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3491" name="Object 3"/>
          <p:cNvGraphicFramePr>
            <a:graphicFrameLocks noChangeAspect="1"/>
          </p:cNvGraphicFramePr>
          <p:nvPr/>
        </p:nvGraphicFramePr>
        <p:xfrm>
          <a:off x="1828800" y="3810000"/>
          <a:ext cx="5181600" cy="1219200"/>
        </p:xfrm>
        <a:graphic>
          <a:graphicData uri="http://schemas.openxmlformats.org/presentationml/2006/ole">
            <p:oleObj spid="_x0000_s63491" name="Equation" r:id="rId4" imgW="1625400" imgH="444240" progId="Equation.3">
              <p:embed/>
            </p:oleObj>
          </a:graphicData>
        </a:graphic>
      </p:graphicFrame>
      <p:graphicFrame>
        <p:nvGraphicFramePr>
          <p:cNvPr id="63492" name="Object 4"/>
          <p:cNvGraphicFramePr>
            <a:graphicFrameLocks noChangeAspect="1"/>
          </p:cNvGraphicFramePr>
          <p:nvPr/>
        </p:nvGraphicFramePr>
        <p:xfrm>
          <a:off x="1600200" y="5486400"/>
          <a:ext cx="6005512" cy="649288"/>
        </p:xfrm>
        <a:graphic>
          <a:graphicData uri="http://schemas.openxmlformats.org/presentationml/2006/ole">
            <p:oleObj spid="_x0000_s63492" name="Equation" r:id="rId5" imgW="2311200" imgH="228600" progId="Equation.3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886200" y="4953000"/>
            <a:ext cx="83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or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228600"/>
            <a:ext cx="8153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2. Find the partial Differential Equation by eliminating</a:t>
            </a:r>
          </a:p>
          <a:p>
            <a:r>
              <a:rPr lang="en-US" sz="2800" dirty="0" smtClean="0"/>
              <a:t>    arbitrary functions from</a:t>
            </a:r>
          </a:p>
          <a:p>
            <a:r>
              <a:rPr lang="en-US" sz="2800" dirty="0" smtClean="0"/>
              <a:t>                          </a:t>
            </a:r>
            <a:endParaRPr lang="en-US" sz="2800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4495800" y="609600"/>
          <a:ext cx="2286000" cy="533400"/>
        </p:xfrm>
        <a:graphic>
          <a:graphicData uri="http://schemas.openxmlformats.org/presentationml/2006/ole">
            <p:oleObj spid="_x0000_s17410" name="Equation" r:id="rId3" imgW="927000" imgH="228600" progId="Equation.3">
              <p:embed/>
            </p:oleObj>
          </a:graphicData>
        </a:graphic>
      </p:graphicFrame>
      <p:graphicFrame>
        <p:nvGraphicFramePr>
          <p:cNvPr id="17411" name="Object 3"/>
          <p:cNvGraphicFramePr>
            <a:graphicFrameLocks noChangeAspect="1"/>
          </p:cNvGraphicFramePr>
          <p:nvPr/>
        </p:nvGraphicFramePr>
        <p:xfrm>
          <a:off x="1752600" y="2286000"/>
          <a:ext cx="5791200" cy="3733800"/>
        </p:xfrm>
        <a:graphic>
          <a:graphicData uri="http://schemas.openxmlformats.org/presentationml/2006/ole">
            <p:oleObj spid="_x0000_s17411" name="Equation" r:id="rId4" imgW="1815840" imgH="1320480" progId="Equation.3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09600" y="1447800"/>
            <a:ext cx="16950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SOLUTION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4514" name="Object 2"/>
          <p:cNvGraphicFramePr>
            <a:graphicFrameLocks noChangeAspect="1"/>
          </p:cNvGraphicFramePr>
          <p:nvPr/>
        </p:nvGraphicFramePr>
        <p:xfrm>
          <a:off x="3276600" y="1828800"/>
          <a:ext cx="2559050" cy="609600"/>
        </p:xfrm>
        <a:graphic>
          <a:graphicData uri="http://schemas.openxmlformats.org/presentationml/2006/ole">
            <p:oleObj spid="_x0000_s64514" name="Equation" r:id="rId3" imgW="838080" imgH="203040" progId="Equation.3">
              <p:embed/>
            </p:oleObj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81000" y="228600"/>
            <a:ext cx="74979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The auxiliary equation for (A.E) is given by 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4400" y="1828800"/>
            <a:ext cx="24432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And by giving 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4515" name="Object 3"/>
          <p:cNvGraphicFramePr>
            <a:graphicFrameLocks noChangeAspect="1"/>
          </p:cNvGraphicFramePr>
          <p:nvPr/>
        </p:nvGraphicFramePr>
        <p:xfrm>
          <a:off x="2057400" y="914400"/>
          <a:ext cx="3760787" cy="649288"/>
        </p:xfrm>
        <a:graphic>
          <a:graphicData uri="http://schemas.openxmlformats.org/presentationml/2006/ole">
            <p:oleObj spid="_x0000_s64515" name="Equation" r:id="rId4" imgW="1447560" imgH="228600" progId="Equation.3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33400" y="2514600"/>
            <a:ext cx="32201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The  A.E  becomes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3810000" y="2438400"/>
          <a:ext cx="4191000" cy="685800"/>
        </p:xfrm>
        <a:graphic>
          <a:graphicData uri="http://schemas.openxmlformats.org/presentationml/2006/ole">
            <p:oleObj spid="_x0000_s64516" name="Equation" r:id="rId5" imgW="1409400" imgH="228600" progId="Equation.3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57200" y="3276600"/>
            <a:ext cx="646042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Case 1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If the equation(3) has two distinct  roots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6934200" y="3657600"/>
          <a:ext cx="990600" cy="609600"/>
        </p:xfrm>
        <a:graphic>
          <a:graphicData uri="http://schemas.openxmlformats.org/presentationml/2006/ole">
            <p:oleObj spid="_x0000_s64517" name="Equation" r:id="rId6" imgW="406080" imgH="215640" progId="Equation.3">
              <p:embed/>
            </p:oleObj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28600" y="4343400"/>
            <a:ext cx="792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The complete solution of (2) is given by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2133600" y="5105400"/>
          <a:ext cx="4724400" cy="685800"/>
        </p:xfrm>
        <a:graphic>
          <a:graphicData uri="http://schemas.openxmlformats.org/presentationml/2006/ole">
            <p:oleObj spid="_x0000_s64518" name="Equation" r:id="rId7" imgW="1803240" imgH="215640" progId="Equation.3">
              <p:embed/>
            </p:oleObj>
          </a:graphicData>
        </a:graphic>
      </p:graphicFrame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533400"/>
            <a:ext cx="82296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Case 2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If the equation(3) has two  equal roots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i.e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5538" name="Object 2"/>
          <p:cNvGraphicFramePr>
            <a:graphicFrameLocks noChangeAspect="1"/>
          </p:cNvGraphicFramePr>
          <p:nvPr/>
        </p:nvGraphicFramePr>
        <p:xfrm>
          <a:off x="7162800" y="990600"/>
          <a:ext cx="1238250" cy="609600"/>
        </p:xfrm>
        <a:graphic>
          <a:graphicData uri="http://schemas.openxmlformats.org/presentationml/2006/ole">
            <p:oleObj spid="_x0000_s65538" name="Equation" r:id="rId3" imgW="507960" imgH="215640" progId="Equation.3">
              <p:embed/>
            </p:oleObj>
          </a:graphicData>
        </a:graphic>
      </p:graphicFrame>
      <p:sp>
        <p:nvSpPr>
          <p:cNvPr id="4" name="Rectangle 3"/>
          <p:cNvSpPr/>
          <p:nvPr/>
        </p:nvSpPr>
        <p:spPr>
          <a:xfrm>
            <a:off x="457200" y="1600200"/>
            <a:ext cx="7848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The complete solution of (2) is given by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5539" name="Object 3"/>
          <p:cNvGraphicFramePr>
            <a:graphicFrameLocks noChangeAspect="1"/>
          </p:cNvGraphicFramePr>
          <p:nvPr/>
        </p:nvGraphicFramePr>
        <p:xfrm>
          <a:off x="457200" y="2209800"/>
          <a:ext cx="7086600" cy="685800"/>
        </p:xfrm>
        <a:graphic>
          <a:graphicData uri="http://schemas.openxmlformats.org/presentationml/2006/ole">
            <p:oleObj spid="_x0000_s65539" name="Equation" r:id="rId4" imgW="1828800" imgH="215640" progId="Equation.3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81000" y="3048000"/>
            <a:ext cx="754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Rules to find the particular Integral </a:t>
            </a:r>
            <a:endParaRPr lang="en-US" sz="3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5540" name="Object 4"/>
          <p:cNvGraphicFramePr>
            <a:graphicFrameLocks noChangeAspect="1"/>
          </p:cNvGraphicFramePr>
          <p:nvPr/>
        </p:nvGraphicFramePr>
        <p:xfrm>
          <a:off x="1371600" y="4648200"/>
          <a:ext cx="5791200" cy="649288"/>
        </p:xfrm>
        <a:graphic>
          <a:graphicData uri="http://schemas.openxmlformats.org/presentationml/2006/ole">
            <p:oleObj spid="_x0000_s65540" name="Equation" r:id="rId5" imgW="1993680" imgH="228600" progId="Equation.3">
              <p:embed/>
            </p:oleObj>
          </a:graphicData>
        </a:graphic>
      </p:graphicFrame>
      <p:graphicFrame>
        <p:nvGraphicFramePr>
          <p:cNvPr id="65541" name="Object 5"/>
          <p:cNvGraphicFramePr>
            <a:graphicFrameLocks noChangeAspect="1"/>
          </p:cNvGraphicFramePr>
          <p:nvPr/>
        </p:nvGraphicFramePr>
        <p:xfrm>
          <a:off x="2286000" y="5562600"/>
          <a:ext cx="3657600" cy="609600"/>
        </p:xfrm>
        <a:graphic>
          <a:graphicData uri="http://schemas.openxmlformats.org/presentationml/2006/ole">
            <p:oleObj spid="_x0000_s65541" name="Equation" r:id="rId6" imgW="1257120" imgH="203040" progId="Equation.3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81000" y="3810000"/>
            <a:ext cx="739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Consider the equation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533400"/>
            <a:ext cx="381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Particular Integral (P.I) 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6562" name="Object 2"/>
          <p:cNvGraphicFramePr>
            <a:graphicFrameLocks noChangeAspect="1"/>
          </p:cNvGraphicFramePr>
          <p:nvPr/>
        </p:nvGraphicFramePr>
        <p:xfrm>
          <a:off x="4572000" y="304800"/>
          <a:ext cx="1965325" cy="1100138"/>
        </p:xfrm>
        <a:graphic>
          <a:graphicData uri="http://schemas.openxmlformats.org/presentationml/2006/ole">
            <p:oleObj spid="_x0000_s66562" name="Equation" r:id="rId3" imgW="736560" imgH="419040" progId="Equation.3">
              <p:embed/>
            </p:oleObj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09600" y="1676400"/>
            <a:ext cx="7010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Case 1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If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            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          then  P.I=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6563" name="Object 3"/>
          <p:cNvGraphicFramePr>
            <a:graphicFrameLocks noChangeAspect="1"/>
          </p:cNvGraphicFramePr>
          <p:nvPr/>
        </p:nvGraphicFramePr>
        <p:xfrm>
          <a:off x="2667000" y="1600200"/>
          <a:ext cx="3124200" cy="685800"/>
        </p:xfrm>
        <a:graphic>
          <a:graphicData uri="http://schemas.openxmlformats.org/presentationml/2006/ole">
            <p:oleObj spid="_x0000_s66563" name="Equation" r:id="rId4" imgW="952200" imgH="228600" progId="Equation.3">
              <p:embed/>
            </p:oleObj>
          </a:graphicData>
        </a:graphic>
      </p:graphicFrame>
      <p:graphicFrame>
        <p:nvGraphicFramePr>
          <p:cNvPr id="66564" name="Object 4"/>
          <p:cNvGraphicFramePr>
            <a:graphicFrameLocks noChangeAspect="1"/>
          </p:cNvGraphicFramePr>
          <p:nvPr/>
        </p:nvGraphicFramePr>
        <p:xfrm>
          <a:off x="3352800" y="2286000"/>
          <a:ext cx="4652962" cy="2513013"/>
        </p:xfrm>
        <a:graphic>
          <a:graphicData uri="http://schemas.openxmlformats.org/presentationml/2006/ole">
            <p:oleObj spid="_x0000_s66564" name="Equation" r:id="rId5" imgW="1663560" imgH="863280" progId="Equation.3">
              <p:embed/>
            </p:oleObj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381000" y="4953001"/>
            <a:ext cx="8229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If                      and                   is</a:t>
            </a:r>
          </a:p>
          <a:p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 factor of                 then           </a:t>
            </a:r>
          </a:p>
        </p:txBody>
      </p:sp>
      <p:graphicFrame>
        <p:nvGraphicFramePr>
          <p:cNvPr id="66567" name="Object 7"/>
          <p:cNvGraphicFramePr>
            <a:graphicFrameLocks noChangeAspect="1"/>
          </p:cNvGraphicFramePr>
          <p:nvPr/>
        </p:nvGraphicFramePr>
        <p:xfrm>
          <a:off x="990600" y="5029200"/>
          <a:ext cx="1954213" cy="590550"/>
        </p:xfrm>
        <a:graphic>
          <a:graphicData uri="http://schemas.openxmlformats.org/presentationml/2006/ole">
            <p:oleObj spid="_x0000_s66567" name="Equation" r:id="rId6" imgW="698400" imgH="203040" progId="Equation.3">
              <p:embed/>
            </p:oleObj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3962400" y="4800600"/>
          <a:ext cx="1920875" cy="990600"/>
        </p:xfrm>
        <a:graphic>
          <a:graphicData uri="http://schemas.openxmlformats.org/presentationml/2006/ole">
            <p:oleObj spid="_x0000_s66569" name="Equation" r:id="rId7" imgW="685800" imgH="393480" progId="Equation.3">
              <p:embed/>
            </p:oleObj>
          </a:graphicData>
        </a:graphic>
      </p:graphicFrame>
      <p:graphicFrame>
        <p:nvGraphicFramePr>
          <p:cNvPr id="66570" name="Object 10"/>
          <p:cNvGraphicFramePr>
            <a:graphicFrameLocks noChangeAspect="1"/>
          </p:cNvGraphicFramePr>
          <p:nvPr/>
        </p:nvGraphicFramePr>
        <p:xfrm>
          <a:off x="2209800" y="5943600"/>
          <a:ext cx="1558925" cy="533400"/>
        </p:xfrm>
        <a:graphic>
          <a:graphicData uri="http://schemas.openxmlformats.org/presentationml/2006/ole">
            <p:oleObj spid="_x0000_s66570" name="Equation" r:id="rId8" imgW="583920" imgH="203040" progId="Equation.3">
              <p:embed/>
            </p:oleObj>
          </a:graphicData>
        </a:graphic>
      </p:graphicFrame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8610" name="Object 2"/>
          <p:cNvGraphicFramePr>
            <a:graphicFrameLocks noChangeAspect="1"/>
          </p:cNvGraphicFramePr>
          <p:nvPr/>
        </p:nvGraphicFramePr>
        <p:xfrm>
          <a:off x="1219200" y="5029200"/>
          <a:ext cx="6784975" cy="1219200"/>
        </p:xfrm>
        <a:graphic>
          <a:graphicData uri="http://schemas.openxmlformats.org/presentationml/2006/ole">
            <p:oleObj spid="_x0000_s68610" name="Equation" r:id="rId3" imgW="2425680" imgH="419040" progId="Equation.3">
              <p:embed/>
            </p:oleObj>
          </a:graphicData>
        </a:graphic>
      </p:graphicFrame>
      <p:graphicFrame>
        <p:nvGraphicFramePr>
          <p:cNvPr id="68611" name="Object 3"/>
          <p:cNvGraphicFramePr>
            <a:graphicFrameLocks noChangeAspect="1"/>
          </p:cNvGraphicFramePr>
          <p:nvPr/>
        </p:nvGraphicFramePr>
        <p:xfrm>
          <a:off x="914400" y="4267200"/>
          <a:ext cx="7546975" cy="609600"/>
        </p:xfrm>
        <a:graphic>
          <a:graphicData uri="http://schemas.openxmlformats.org/presentationml/2006/ole">
            <p:oleObj spid="_x0000_s68611" name="Equation" r:id="rId4" imgW="2323800" imgH="203040" progId="Equation.3">
              <p:embed/>
            </p:oleObj>
          </a:graphicData>
        </a:graphic>
      </p:graphicFrame>
      <p:sp>
        <p:nvSpPr>
          <p:cNvPr id="5" name="Rectangle 4"/>
          <p:cNvSpPr/>
          <p:nvPr/>
        </p:nvSpPr>
        <p:spPr>
          <a:xfrm>
            <a:off x="304800" y="3505200"/>
            <a:ext cx="1371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Case 2 </a:t>
            </a:r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609601" y="5334000"/>
            <a:ext cx="685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P.I 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8613" name="Object 5"/>
          <p:cNvGraphicFramePr>
            <a:graphicFrameLocks noChangeAspect="1"/>
          </p:cNvGraphicFramePr>
          <p:nvPr/>
        </p:nvGraphicFramePr>
        <p:xfrm>
          <a:off x="1524000" y="304800"/>
          <a:ext cx="1927225" cy="590550"/>
        </p:xfrm>
        <a:graphic>
          <a:graphicData uri="http://schemas.openxmlformats.org/presentationml/2006/ole">
            <p:oleObj spid="_x0000_s68613" name="Equation" r:id="rId5" imgW="545760" imgH="203040" progId="Equation.3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838200" y="381000"/>
            <a:ext cx="5759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P.I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400" y="1371600"/>
            <a:ext cx="81534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If                      and                  is </a:t>
            </a:r>
          </a:p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factor of                </a:t>
            </a:r>
          </a:p>
          <a:p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then    P.I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8614" name="Object 6"/>
          <p:cNvGraphicFramePr>
            <a:graphicFrameLocks noChangeAspect="1"/>
          </p:cNvGraphicFramePr>
          <p:nvPr/>
        </p:nvGraphicFramePr>
        <p:xfrm>
          <a:off x="1066800" y="1371600"/>
          <a:ext cx="1954213" cy="609600"/>
        </p:xfrm>
        <a:graphic>
          <a:graphicData uri="http://schemas.openxmlformats.org/presentationml/2006/ole">
            <p:oleObj spid="_x0000_s68614" name="Equation" r:id="rId6" imgW="698400" imgH="203040" progId="Equation.3">
              <p:embed/>
            </p:oleObj>
          </a:graphicData>
        </a:graphic>
      </p:graphicFrame>
      <p:graphicFrame>
        <p:nvGraphicFramePr>
          <p:cNvPr id="68615" name="Object 7"/>
          <p:cNvGraphicFramePr>
            <a:graphicFrameLocks noChangeAspect="1"/>
          </p:cNvGraphicFramePr>
          <p:nvPr/>
        </p:nvGraphicFramePr>
        <p:xfrm>
          <a:off x="3967163" y="1219200"/>
          <a:ext cx="2063750" cy="990600"/>
        </p:xfrm>
        <a:graphic>
          <a:graphicData uri="http://schemas.openxmlformats.org/presentationml/2006/ole">
            <p:oleObj spid="_x0000_s68615" name="Equation" r:id="rId7" imgW="736560" imgH="393480" progId="Equation.3">
              <p:embed/>
            </p:oleObj>
          </a:graphicData>
        </a:graphic>
      </p:graphicFrame>
      <p:graphicFrame>
        <p:nvGraphicFramePr>
          <p:cNvPr id="68616" name="Object 8"/>
          <p:cNvGraphicFramePr>
            <a:graphicFrameLocks noChangeAspect="1"/>
          </p:cNvGraphicFramePr>
          <p:nvPr/>
        </p:nvGraphicFramePr>
        <p:xfrm>
          <a:off x="2133600" y="1905000"/>
          <a:ext cx="1558925" cy="533400"/>
        </p:xfrm>
        <a:graphic>
          <a:graphicData uri="http://schemas.openxmlformats.org/presentationml/2006/ole">
            <p:oleObj spid="_x0000_s68616" name="Equation" r:id="rId8" imgW="583920" imgH="203040" progId="Equation.3">
              <p:embed/>
            </p:oleObj>
          </a:graphicData>
        </a:graphic>
      </p:graphicFrame>
      <p:graphicFrame>
        <p:nvGraphicFramePr>
          <p:cNvPr id="68617" name="Object 9"/>
          <p:cNvGraphicFramePr>
            <a:graphicFrameLocks noChangeAspect="1"/>
          </p:cNvGraphicFramePr>
          <p:nvPr/>
        </p:nvGraphicFramePr>
        <p:xfrm>
          <a:off x="2514600" y="2438400"/>
          <a:ext cx="2330450" cy="1217612"/>
        </p:xfrm>
        <a:graphic>
          <a:graphicData uri="http://schemas.openxmlformats.org/presentationml/2006/ole">
            <p:oleObj spid="_x0000_s68617" name="Equation" r:id="rId9" imgW="660240" imgH="419040" progId="Equation.3">
              <p:embed/>
            </p:oleObj>
          </a:graphicData>
        </a:graphic>
      </p:graphicFrame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599" y="304800"/>
            <a:ext cx="213360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Case 3</a:t>
            </a:r>
          </a:p>
          <a:p>
            <a:r>
              <a:rPr lang="en-US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         </a:t>
            </a:r>
            <a:endParaRPr lang="en-US" sz="3200" dirty="0"/>
          </a:p>
        </p:txBody>
      </p:sp>
      <p:graphicFrame>
        <p:nvGraphicFramePr>
          <p:cNvPr id="67586" name="Object 2"/>
          <p:cNvGraphicFramePr>
            <a:graphicFrameLocks noChangeAspect="1"/>
          </p:cNvGraphicFramePr>
          <p:nvPr/>
        </p:nvGraphicFramePr>
        <p:xfrm>
          <a:off x="2133600" y="228600"/>
          <a:ext cx="3051175" cy="762000"/>
        </p:xfrm>
        <a:graphic>
          <a:graphicData uri="http://schemas.openxmlformats.org/presentationml/2006/ole">
            <p:oleObj spid="_x0000_s67586" name="Equation" r:id="rId3" imgW="939600" imgH="228600" progId="Equation.3">
              <p:embed/>
            </p:oleObj>
          </a:graphicData>
        </a:graphic>
      </p:graphicFrame>
      <p:graphicFrame>
        <p:nvGraphicFramePr>
          <p:cNvPr id="67587" name="Object 3"/>
          <p:cNvGraphicFramePr>
            <a:graphicFrameLocks noChangeAspect="1"/>
          </p:cNvGraphicFramePr>
          <p:nvPr/>
        </p:nvGraphicFramePr>
        <p:xfrm>
          <a:off x="1600200" y="990600"/>
          <a:ext cx="6746875" cy="1066800"/>
        </p:xfrm>
        <a:graphic>
          <a:graphicData uri="http://schemas.openxmlformats.org/presentationml/2006/ole">
            <p:oleObj spid="_x0000_s67587" name="Equation" r:id="rId4" imgW="2234880" imgH="419040" progId="Equation.3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85800" y="1143000"/>
            <a:ext cx="83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P.I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Object 3"/>
          <p:cNvGraphicFramePr>
            <a:graphicFrameLocks noChangeAspect="1"/>
          </p:cNvGraphicFramePr>
          <p:nvPr/>
        </p:nvGraphicFramePr>
        <p:xfrm>
          <a:off x="2133600" y="2286000"/>
          <a:ext cx="2260600" cy="614363"/>
        </p:xfrm>
        <a:graphic>
          <a:graphicData uri="http://schemas.openxmlformats.org/presentationml/2006/ole">
            <p:oleObj spid="_x0000_s67588" name="Equation" r:id="rId5" imgW="749160" imgH="241200" progId="Equation.3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33400" y="2286001"/>
            <a:ext cx="83507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Expand </a:t>
            </a:r>
            <a:r>
              <a:rPr lang="en-US" dirty="0" smtClean="0"/>
              <a:t>                                                    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in ascending powers of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    or       and  operating on             term by term.</a:t>
            </a:r>
          </a:p>
        </p:txBody>
      </p:sp>
      <p:graphicFrame>
        <p:nvGraphicFramePr>
          <p:cNvPr id="67589" name="Object 5"/>
          <p:cNvGraphicFramePr>
            <a:graphicFrameLocks noChangeAspect="1"/>
          </p:cNvGraphicFramePr>
          <p:nvPr/>
        </p:nvGraphicFramePr>
        <p:xfrm>
          <a:off x="4953000" y="2693987"/>
          <a:ext cx="1035050" cy="582613"/>
        </p:xfrm>
        <a:graphic>
          <a:graphicData uri="http://schemas.openxmlformats.org/presentationml/2006/ole">
            <p:oleObj spid="_x0000_s67589" name="Equation" r:id="rId6" imgW="342720" imgH="228600" progId="Equation.3">
              <p:embed/>
            </p:oleObj>
          </a:graphicData>
        </a:graphic>
      </p:graphicFrame>
      <p:graphicFrame>
        <p:nvGraphicFramePr>
          <p:cNvPr id="67590" name="Object 6"/>
          <p:cNvGraphicFramePr>
            <a:graphicFrameLocks noChangeAspect="1"/>
          </p:cNvGraphicFramePr>
          <p:nvPr/>
        </p:nvGraphicFramePr>
        <p:xfrm>
          <a:off x="533400" y="2743200"/>
          <a:ext cx="496888" cy="457200"/>
        </p:xfrm>
        <a:graphic>
          <a:graphicData uri="http://schemas.openxmlformats.org/presentationml/2006/ole">
            <p:oleObj spid="_x0000_s67590" name="Equation" r:id="rId7" imgW="164880" imgH="164880" progId="Equation.3">
              <p:embed/>
            </p:oleObj>
          </a:graphicData>
        </a:graphic>
      </p:graphicFrame>
      <p:graphicFrame>
        <p:nvGraphicFramePr>
          <p:cNvPr id="67591" name="Object 7"/>
          <p:cNvGraphicFramePr>
            <a:graphicFrameLocks noChangeAspect="1"/>
          </p:cNvGraphicFramePr>
          <p:nvPr/>
        </p:nvGraphicFramePr>
        <p:xfrm>
          <a:off x="1371600" y="2743200"/>
          <a:ext cx="611188" cy="419100"/>
        </p:xfrm>
        <a:graphic>
          <a:graphicData uri="http://schemas.openxmlformats.org/presentationml/2006/ole">
            <p:oleObj spid="_x0000_s67591" name="Equation" r:id="rId8" imgW="203040" imgH="164880" progId="Equation.3">
              <p:embed/>
            </p:oleObj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457200" y="3581400"/>
            <a:ext cx="8001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Case 4 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when                 is any function of x and y. </a:t>
            </a:r>
          </a:p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          P.I=       </a:t>
            </a:r>
            <a:r>
              <a:rPr lang="en-US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7593" name="Object 9"/>
          <p:cNvGraphicFramePr>
            <a:graphicFrameLocks noChangeAspect="1"/>
          </p:cNvGraphicFramePr>
          <p:nvPr/>
        </p:nvGraphicFramePr>
        <p:xfrm>
          <a:off x="3276600" y="3665537"/>
          <a:ext cx="1447800" cy="601663"/>
        </p:xfrm>
        <a:graphic>
          <a:graphicData uri="http://schemas.openxmlformats.org/presentationml/2006/ole">
            <p:oleObj spid="_x0000_s67593" name="Equation" r:id="rId9" imgW="495000" imgH="203040" progId="Equation.3">
              <p:embed/>
            </p:oleObj>
          </a:graphicData>
        </a:graphic>
      </p:graphicFrame>
      <p:graphicFrame>
        <p:nvGraphicFramePr>
          <p:cNvPr id="67594" name="Object 10"/>
          <p:cNvGraphicFramePr>
            <a:graphicFrameLocks noChangeAspect="1"/>
          </p:cNvGraphicFramePr>
          <p:nvPr/>
        </p:nvGraphicFramePr>
        <p:xfrm>
          <a:off x="2667000" y="4343400"/>
          <a:ext cx="3259138" cy="1066800"/>
        </p:xfrm>
        <a:graphic>
          <a:graphicData uri="http://schemas.openxmlformats.org/presentationml/2006/ole">
            <p:oleObj spid="_x0000_s67594" name="Equation" r:id="rId10" imgW="1079280" imgH="419040" progId="Equation.3">
              <p:embed/>
            </p:oleObj>
          </a:graphicData>
        </a:graphic>
      </p:graphicFrame>
      <p:graphicFrame>
        <p:nvGraphicFramePr>
          <p:cNvPr id="67595" name="Object 11"/>
          <p:cNvGraphicFramePr>
            <a:graphicFrameLocks noChangeAspect="1"/>
          </p:cNvGraphicFramePr>
          <p:nvPr/>
        </p:nvGraphicFramePr>
        <p:xfrm>
          <a:off x="1143000" y="5486400"/>
          <a:ext cx="6556375" cy="1003300"/>
        </p:xfrm>
        <a:graphic>
          <a:graphicData uri="http://schemas.openxmlformats.org/presentationml/2006/ole">
            <p:oleObj spid="_x0000_s67595" name="Equation" r:id="rId11" imgW="2171520" imgH="393480" progId="Equation.3">
              <p:embed/>
            </p:oleObj>
          </a:graphicData>
        </a:graphic>
      </p:graphicFrame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1" y="2590800"/>
            <a:ext cx="41909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Solved problems</a:t>
            </a:r>
            <a:endParaRPr lang="en-US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3400" y="3244334"/>
            <a:ext cx="5257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.Find the solution of </a:t>
            </a:r>
            <a:r>
              <a:rPr lang="en-US" sz="3200" b="1" i="1" dirty="0" err="1" smtClean="0">
                <a:latin typeface="Arial" pitchFamily="34" charset="0"/>
                <a:cs typeface="Arial" pitchFamily="34" charset="0"/>
              </a:rPr>
              <a:t>pde</a:t>
            </a:r>
            <a:endParaRPr lang="en-US" sz="3200" b="1" i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0898" name="Object 2"/>
          <p:cNvGraphicFramePr>
            <a:graphicFrameLocks noChangeAspect="1"/>
          </p:cNvGraphicFramePr>
          <p:nvPr/>
        </p:nvGraphicFramePr>
        <p:xfrm>
          <a:off x="1295400" y="3886200"/>
          <a:ext cx="5334000" cy="609600"/>
        </p:xfrm>
        <a:graphic>
          <a:graphicData uri="http://schemas.openxmlformats.org/presentationml/2006/ole">
            <p:oleObj spid="_x0000_s80898" name="Equation" r:id="rId3" imgW="2044440" imgH="228600" progId="Equation.3">
              <p:embed/>
            </p:oleObj>
          </a:graphicData>
        </a:graphic>
      </p:graphicFrame>
      <p:sp>
        <p:nvSpPr>
          <p:cNvPr id="5" name="Rectangle 4"/>
          <p:cNvSpPr/>
          <p:nvPr/>
        </p:nvSpPr>
        <p:spPr>
          <a:xfrm>
            <a:off x="533400" y="4495800"/>
            <a:ext cx="63246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Solution</a:t>
            </a:r>
          </a:p>
          <a:p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The Auxiliary equation is given by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" y="1371601"/>
            <a:ext cx="8305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Where ‘c’ is replaced by                after integration 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0899" name="Object 3"/>
          <p:cNvGraphicFramePr>
            <a:graphicFrameLocks noChangeAspect="1"/>
          </p:cNvGraphicFramePr>
          <p:nvPr/>
        </p:nvGraphicFramePr>
        <p:xfrm>
          <a:off x="1905000" y="457200"/>
          <a:ext cx="1828800" cy="519113"/>
        </p:xfrm>
        <a:graphic>
          <a:graphicData uri="http://schemas.openxmlformats.org/presentationml/2006/ole">
            <p:oleObj spid="_x0000_s80899" name="Equation" r:id="rId4" imgW="660240" imgH="203040" progId="Equation.3">
              <p:embed/>
            </p:oleObj>
          </a:graphicData>
        </a:graphic>
      </p:graphicFrame>
      <p:graphicFrame>
        <p:nvGraphicFramePr>
          <p:cNvPr id="80900" name="Object 4"/>
          <p:cNvGraphicFramePr>
            <a:graphicFrameLocks noChangeAspect="1"/>
          </p:cNvGraphicFramePr>
          <p:nvPr/>
        </p:nvGraphicFramePr>
        <p:xfrm>
          <a:off x="5943600" y="457200"/>
          <a:ext cx="1763712" cy="517525"/>
        </p:xfrm>
        <a:graphic>
          <a:graphicData uri="http://schemas.openxmlformats.org/presentationml/2006/ole">
            <p:oleObj spid="_x0000_s80900" name="Equation" r:id="rId5" imgW="583920" imgH="203040" progId="Equation.3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4368800" y="1371600"/>
          <a:ext cx="1498600" cy="609600"/>
        </p:xfrm>
        <a:graphic>
          <a:graphicData uri="http://schemas.openxmlformats.org/presentationml/2006/ole">
            <p:oleObj spid="_x0000_s80901" name="Equation" r:id="rId6" imgW="558720" imgH="203040" progId="Equation.3">
              <p:embed/>
            </p:oleObj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09600" y="457200"/>
            <a:ext cx="137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Here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10000" y="457200"/>
            <a:ext cx="220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is factor of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457201"/>
            <a:ext cx="76200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Solution</a:t>
            </a:r>
          </a:p>
          <a:p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The Auxiliary equation is given by</a:t>
            </a:r>
          </a:p>
          <a:p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   By taking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0658" name="Object 8"/>
          <p:cNvGraphicFramePr>
            <a:graphicFrameLocks noChangeAspect="1"/>
          </p:cNvGraphicFramePr>
          <p:nvPr/>
        </p:nvGraphicFramePr>
        <p:xfrm>
          <a:off x="990600" y="1524000"/>
          <a:ext cx="3657600" cy="541337"/>
        </p:xfrm>
        <a:graphic>
          <a:graphicData uri="http://schemas.openxmlformats.org/presentationml/2006/ole">
            <p:oleObj spid="_x0000_s70658" name="Equation" r:id="rId3" imgW="1320480" imgH="20304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743200" y="2209800"/>
          <a:ext cx="2362200" cy="609600"/>
        </p:xfrm>
        <a:graphic>
          <a:graphicData uri="http://schemas.openxmlformats.org/presentationml/2006/ole">
            <p:oleObj spid="_x0000_s70659" name="Equation" r:id="rId4" imgW="838080" imgH="20304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133600" y="2895600"/>
          <a:ext cx="2590800" cy="609600"/>
        </p:xfrm>
        <a:graphic>
          <a:graphicData uri="http://schemas.openxmlformats.org/presentationml/2006/ole">
            <p:oleObj spid="_x0000_s70660" name="Equation" r:id="rId5" imgW="698400" imgH="203040" progId="Equation.3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62000" y="3581400"/>
            <a:ext cx="32408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Complete solution 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3810000" y="3505200"/>
          <a:ext cx="5029200" cy="685800"/>
        </p:xfrm>
        <a:graphic>
          <a:graphicData uri="http://schemas.openxmlformats.org/presentationml/2006/ole">
            <p:oleObj spid="_x0000_s70661" name="Equation" r:id="rId6" imgW="2247840" imgH="241200" progId="Equation.3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57200" y="4572000"/>
            <a:ext cx="31902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. Solve the </a:t>
            </a:r>
            <a:r>
              <a:rPr lang="en-US" sz="3200" b="1" i="1" dirty="0" err="1" smtClean="0">
                <a:latin typeface="Arial" pitchFamily="34" charset="0"/>
                <a:cs typeface="Arial" pitchFamily="34" charset="0"/>
              </a:rPr>
              <a:t>pde</a:t>
            </a:r>
            <a:endParaRPr lang="en-US" sz="3200" b="1" i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3810000" y="4572000"/>
          <a:ext cx="3733800" cy="609600"/>
        </p:xfrm>
        <a:graphic>
          <a:graphicData uri="http://schemas.openxmlformats.org/presentationml/2006/ole">
            <p:oleObj spid="_x0000_s70662" name="Equation" r:id="rId7" imgW="1650960" imgH="228600" progId="Equation.3">
              <p:embed/>
            </p:oleObj>
          </a:graphicData>
        </a:graphic>
      </p:graphicFrame>
      <p:sp>
        <p:nvSpPr>
          <p:cNvPr id="11" name="Rectangle 10"/>
          <p:cNvSpPr/>
          <p:nvPr/>
        </p:nvSpPr>
        <p:spPr>
          <a:xfrm>
            <a:off x="914400" y="5486400"/>
            <a:ext cx="6781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Solution</a:t>
            </a:r>
          </a:p>
          <a:p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The Auxiliary equation is given by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838200" y="381000"/>
          <a:ext cx="7620000" cy="2286000"/>
        </p:xfrm>
        <a:graphic>
          <a:graphicData uri="http://schemas.openxmlformats.org/presentationml/2006/ole">
            <p:oleObj spid="_x0000_s71682" name="Equation" r:id="rId3" imgW="2031840" imgH="698400" progId="Equation.3">
              <p:embed/>
            </p:oleObj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33400" y="2895600"/>
            <a:ext cx="419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. Solve the </a:t>
            </a:r>
            <a:r>
              <a:rPr lang="en-US" sz="3200" b="1" i="1" dirty="0" err="1" smtClean="0">
                <a:latin typeface="Arial" pitchFamily="34" charset="0"/>
                <a:cs typeface="Arial" pitchFamily="34" charset="0"/>
              </a:rPr>
              <a:t>pde</a:t>
            </a:r>
            <a:endParaRPr lang="en-US" sz="3200" b="1" i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657600" y="2895600"/>
          <a:ext cx="2514600" cy="685800"/>
        </p:xfrm>
        <a:graphic>
          <a:graphicData uri="http://schemas.openxmlformats.org/presentationml/2006/ole">
            <p:oleObj spid="_x0000_s71683" name="Equation" r:id="rId4" imgW="990360" imgH="228600" progId="Equation.3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85800" y="3962400"/>
            <a:ext cx="333879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Solution</a:t>
            </a:r>
          </a:p>
          <a:p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the A.E is given by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1684" name="Object 4"/>
          <p:cNvGraphicFramePr>
            <a:graphicFrameLocks noChangeAspect="1"/>
          </p:cNvGraphicFramePr>
          <p:nvPr/>
        </p:nvGraphicFramePr>
        <p:xfrm>
          <a:off x="4038600" y="4267200"/>
          <a:ext cx="2133600" cy="609600"/>
        </p:xfrm>
        <a:graphic>
          <a:graphicData uri="http://schemas.openxmlformats.org/presentationml/2006/ole">
            <p:oleObj spid="_x0000_s71684" name="Equation" r:id="rId5" imgW="634680" imgH="203040" progId="Equation.3">
              <p:embed/>
            </p:oleObj>
          </a:graphicData>
        </a:graphic>
      </p:graphicFrame>
      <p:graphicFrame>
        <p:nvGraphicFramePr>
          <p:cNvPr id="71685" name="Object 5"/>
          <p:cNvGraphicFramePr>
            <a:graphicFrameLocks noChangeAspect="1"/>
          </p:cNvGraphicFramePr>
          <p:nvPr/>
        </p:nvGraphicFramePr>
        <p:xfrm>
          <a:off x="3505200" y="5105400"/>
          <a:ext cx="1492250" cy="495300"/>
        </p:xfrm>
        <a:graphic>
          <a:graphicData uri="http://schemas.openxmlformats.org/presentationml/2006/ole">
            <p:oleObj spid="_x0000_s71685" name="Equation" r:id="rId6" imgW="444240" imgH="164880" progId="Equation.3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1676400" y="5791200"/>
          <a:ext cx="5276850" cy="762000"/>
        </p:xfrm>
        <a:graphic>
          <a:graphicData uri="http://schemas.openxmlformats.org/presentationml/2006/ole">
            <p:oleObj spid="_x0000_s71686" name="Equation" r:id="rId7" imgW="1676160" imgH="215640" progId="Equation.3">
              <p:embed/>
            </p:oleObj>
          </a:graphicData>
        </a:graphic>
      </p:graphicFrame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81000"/>
            <a:ext cx="6629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. Find the solution of  </a:t>
            </a:r>
            <a:r>
              <a:rPr lang="en-US" sz="3200" b="1" i="1" dirty="0" err="1" smtClean="0">
                <a:latin typeface="Arial" pitchFamily="34" charset="0"/>
                <a:cs typeface="Arial" pitchFamily="34" charset="0"/>
              </a:rPr>
              <a:t>pde</a:t>
            </a:r>
            <a:endParaRPr lang="en-US" sz="3200" b="1" i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1676400" y="1143000"/>
          <a:ext cx="5486400" cy="762000"/>
        </p:xfrm>
        <a:graphic>
          <a:graphicData uri="http://schemas.openxmlformats.org/presentationml/2006/ole">
            <p:oleObj spid="_x0000_s72706" name="Equation" r:id="rId3" imgW="1803240" imgH="228600" progId="Equation.3">
              <p:embed/>
            </p:oleObj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57200" y="2286000"/>
            <a:ext cx="1676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Solution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72708" name="Equation" r:id="rId4" imgW="114120" imgH="215640" progId="Equation.3">
              <p:embed/>
            </p:oleObj>
          </a:graphicData>
        </a:graphic>
      </p:graphicFrame>
      <p:graphicFrame>
        <p:nvGraphicFramePr>
          <p:cNvPr id="72709" name="Object 5"/>
          <p:cNvGraphicFramePr>
            <a:graphicFrameLocks noChangeAspect="1"/>
          </p:cNvGraphicFramePr>
          <p:nvPr/>
        </p:nvGraphicFramePr>
        <p:xfrm>
          <a:off x="4038600" y="4275137"/>
          <a:ext cx="2976563" cy="677863"/>
        </p:xfrm>
        <a:graphic>
          <a:graphicData uri="http://schemas.openxmlformats.org/presentationml/2006/ole">
            <p:oleObj spid="_x0000_s72709" name="Equation" r:id="rId5" imgW="977760" imgH="203040" progId="Equation.3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85800" y="2895600"/>
            <a:ext cx="8001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Complete solution = 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  Complementary Function  + Particular Integral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 rot="10800000" flipV="1">
            <a:off x="685800" y="4377712"/>
            <a:ext cx="3352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The A.E is given by</a:t>
            </a:r>
            <a:endParaRPr lang="en-US" sz="2800" dirty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838200" y="5029200"/>
          <a:ext cx="2438400" cy="685800"/>
        </p:xfrm>
        <a:graphic>
          <a:graphicData uri="http://schemas.openxmlformats.org/presentationml/2006/ole">
            <p:oleObj spid="_x0000_s72710" name="Equation" r:id="rId6" imgW="558720" imgH="203040" progId="Equation.3">
              <p:embed/>
            </p:oleObj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2286000" y="5715000"/>
          <a:ext cx="5181600" cy="762000"/>
        </p:xfrm>
        <a:graphic>
          <a:graphicData uri="http://schemas.openxmlformats.org/presentationml/2006/ole">
            <p:oleObj spid="_x0000_s72711" name="Equation" r:id="rId7" imgW="1726920" imgH="215640" progId="Equation.3">
              <p:embed/>
            </p:oleObj>
          </a:graphicData>
        </a:graphic>
      </p:graphicFrame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628650" y="457200"/>
          <a:ext cx="6667500" cy="1295400"/>
        </p:xfrm>
        <a:graphic>
          <a:graphicData uri="http://schemas.openxmlformats.org/presentationml/2006/ole">
            <p:oleObj spid="_x0000_s73730" name="Equation" r:id="rId3" imgW="2031840" imgH="419040" progId="Equation.3">
              <p:embed/>
            </p:oleObj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62000" y="2286000"/>
            <a:ext cx="31646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Complete solution 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3731" name="Object 3"/>
          <p:cNvGraphicFramePr>
            <a:graphicFrameLocks noChangeAspect="1"/>
          </p:cNvGraphicFramePr>
          <p:nvPr/>
        </p:nvGraphicFramePr>
        <p:xfrm>
          <a:off x="2209800" y="3276600"/>
          <a:ext cx="2247900" cy="628650"/>
        </p:xfrm>
        <a:graphic>
          <a:graphicData uri="http://schemas.openxmlformats.org/presentationml/2006/ole">
            <p:oleObj spid="_x0000_s73731" name="Equation" r:id="rId4" imgW="749160" imgH="177480" progId="Equation.3">
              <p:embed/>
            </p:oleObj>
          </a:graphicData>
        </a:graphic>
      </p:graphicFrame>
      <p:graphicFrame>
        <p:nvGraphicFramePr>
          <p:cNvPr id="73732" name="Object 4"/>
          <p:cNvGraphicFramePr>
            <a:graphicFrameLocks noChangeAspect="1"/>
          </p:cNvGraphicFramePr>
          <p:nvPr/>
        </p:nvGraphicFramePr>
        <p:xfrm>
          <a:off x="1981200" y="3962400"/>
          <a:ext cx="5829300" cy="1479550"/>
        </p:xfrm>
        <a:graphic>
          <a:graphicData uri="http://schemas.openxmlformats.org/presentationml/2006/ole">
            <p:oleObj spid="_x0000_s73732" name="Equation" r:id="rId5" imgW="1942920" imgH="419040" progId="Equation.3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304800"/>
            <a:ext cx="6857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By</a:t>
            </a: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1447800" y="0"/>
          <a:ext cx="685800" cy="990600"/>
        </p:xfrm>
        <a:graphic>
          <a:graphicData uri="http://schemas.openxmlformats.org/presentationml/2006/ole">
            <p:oleObj spid="_x0000_s18434" name="Equation" r:id="rId3" imgW="253800" imgH="419040" progId="Equation.3">
              <p:embed/>
            </p:oleObj>
          </a:graphicData>
        </a:graphic>
      </p:graphicFrame>
      <p:graphicFrame>
        <p:nvGraphicFramePr>
          <p:cNvPr id="18435" name="Object 3"/>
          <p:cNvGraphicFramePr>
            <a:graphicFrameLocks noChangeAspect="1"/>
          </p:cNvGraphicFramePr>
          <p:nvPr/>
        </p:nvGraphicFramePr>
        <p:xfrm>
          <a:off x="990600" y="1295400"/>
          <a:ext cx="6858000" cy="4343400"/>
        </p:xfrm>
        <a:graphic>
          <a:graphicData uri="http://schemas.openxmlformats.org/presentationml/2006/ole">
            <p:oleObj spid="_x0000_s18435" name="Equation" r:id="rId4" imgW="1434960" imgH="1320480" progId="Equation.3">
              <p:embed/>
            </p:oleObj>
          </a:graphicData>
        </a:graphic>
      </p:graphicFrame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533400"/>
            <a:ext cx="13837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.Solve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1905000" y="457200"/>
          <a:ext cx="5943600" cy="762000"/>
        </p:xfrm>
        <a:graphic>
          <a:graphicData uri="http://schemas.openxmlformats.org/presentationml/2006/ole">
            <p:oleObj spid="_x0000_s74754" name="Equation" r:id="rId3" imgW="2120760" imgH="228600" progId="Equation.3">
              <p:embed/>
            </p:oleObj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57201" y="1752600"/>
            <a:ext cx="20573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Solution</a:t>
            </a:r>
            <a:endParaRPr lang="en-US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762000" y="2438400"/>
          <a:ext cx="7429500" cy="2209800"/>
        </p:xfrm>
        <a:graphic>
          <a:graphicData uri="http://schemas.openxmlformats.org/presentationml/2006/ole">
            <p:oleObj spid="_x0000_s74755" name="Equation" r:id="rId4" imgW="2476440" imgH="69840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685800" y="4953000"/>
          <a:ext cx="7391400" cy="1295400"/>
        </p:xfrm>
        <a:graphic>
          <a:graphicData uri="http://schemas.openxmlformats.org/presentationml/2006/ole">
            <p:oleObj spid="_x0000_s74756" name="Equation" r:id="rId5" imgW="3022560" imgH="444240" progId="Equation.3">
              <p:embed/>
            </p:oleObj>
          </a:graphicData>
        </a:graphic>
      </p:graphicFrame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5778" name="Object 2"/>
          <p:cNvGraphicFramePr>
            <a:graphicFrameLocks noChangeAspect="1"/>
          </p:cNvGraphicFramePr>
          <p:nvPr/>
        </p:nvGraphicFramePr>
        <p:xfrm>
          <a:off x="773113" y="304800"/>
          <a:ext cx="7445375" cy="1676400"/>
        </p:xfrm>
        <a:graphic>
          <a:graphicData uri="http://schemas.openxmlformats.org/presentationml/2006/ole">
            <p:oleObj spid="_x0000_s75778" name="Equation" r:id="rId3" imgW="2184120" imgH="444240" progId="Equation.3">
              <p:embed/>
            </p:oleObj>
          </a:graphicData>
        </a:graphic>
      </p:graphicFrame>
      <p:graphicFrame>
        <p:nvGraphicFramePr>
          <p:cNvPr id="75779" name="Object 3"/>
          <p:cNvGraphicFramePr>
            <a:graphicFrameLocks noChangeAspect="1"/>
          </p:cNvGraphicFramePr>
          <p:nvPr/>
        </p:nvGraphicFramePr>
        <p:xfrm>
          <a:off x="381000" y="2133600"/>
          <a:ext cx="8153400" cy="2781300"/>
        </p:xfrm>
        <a:graphic>
          <a:graphicData uri="http://schemas.openxmlformats.org/presentationml/2006/ole">
            <p:oleObj spid="_x0000_s75779" name="Equation" r:id="rId4" imgW="3035160" imgH="888840" progId="Equation.3">
              <p:embed/>
            </p:oleObj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447800" y="5257800"/>
          <a:ext cx="4502150" cy="762000"/>
        </p:xfrm>
        <a:graphic>
          <a:graphicData uri="http://schemas.openxmlformats.org/presentationml/2006/ole">
            <p:oleObj spid="_x0000_s75780" name="Equation" r:id="rId5" imgW="1269720" imgH="215640" progId="Equation.3">
              <p:embed/>
            </p:oleObj>
          </a:graphicData>
        </a:graphic>
      </p:graphicFrame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6802" name="Object 2"/>
          <p:cNvGraphicFramePr>
            <a:graphicFrameLocks noChangeAspect="1"/>
          </p:cNvGraphicFramePr>
          <p:nvPr/>
        </p:nvGraphicFramePr>
        <p:xfrm>
          <a:off x="350838" y="381000"/>
          <a:ext cx="8367712" cy="1295400"/>
        </p:xfrm>
        <a:graphic>
          <a:graphicData uri="http://schemas.openxmlformats.org/presentationml/2006/ole">
            <p:oleObj spid="_x0000_s76802" name="Equation" r:id="rId3" imgW="3390840" imgH="419040" progId="Equation.3">
              <p:embed/>
            </p:oleObj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28600" y="1905000"/>
            <a:ext cx="16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.Solve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600200" y="1905000"/>
          <a:ext cx="5029200" cy="609600"/>
        </p:xfrm>
        <a:graphic>
          <a:graphicData uri="http://schemas.openxmlformats.org/presentationml/2006/ole">
            <p:oleObj spid="_x0000_s76803" name="Equation" r:id="rId4" imgW="1663560" imgH="228600" progId="Equation.3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28600" y="2667000"/>
            <a:ext cx="18287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Solution</a:t>
            </a:r>
            <a:endParaRPr lang="en-US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6804" name="Object 4"/>
          <p:cNvGraphicFramePr>
            <a:graphicFrameLocks noChangeAspect="1"/>
          </p:cNvGraphicFramePr>
          <p:nvPr/>
        </p:nvGraphicFramePr>
        <p:xfrm>
          <a:off x="457200" y="3276600"/>
          <a:ext cx="8061325" cy="1143000"/>
        </p:xfrm>
        <a:graphic>
          <a:graphicData uri="http://schemas.openxmlformats.org/presentationml/2006/ole">
            <p:oleObj spid="_x0000_s76804" name="Equation" r:id="rId5" imgW="2666880" imgH="39348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788988" y="4495800"/>
          <a:ext cx="4413250" cy="2057400"/>
        </p:xfrm>
        <a:graphic>
          <a:graphicData uri="http://schemas.openxmlformats.org/presentationml/2006/ole">
            <p:oleObj spid="_x0000_s76805" name="Equation" r:id="rId6" imgW="1434960" imgH="685800" progId="Equation.3">
              <p:embed/>
            </p:oleObj>
          </a:graphicData>
        </a:graphic>
      </p:graphicFrame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914400" y="533400"/>
          <a:ext cx="6705600" cy="1143000"/>
        </p:xfrm>
        <a:graphic>
          <a:graphicData uri="http://schemas.openxmlformats.org/presentationml/2006/ole">
            <p:oleObj spid="_x0000_s77826" name="Equation" r:id="rId3" imgW="2920680" imgH="419040" progId="Equation.3">
              <p:embed/>
            </p:oleObj>
          </a:graphicData>
        </a:graphic>
      </p:graphicFrame>
      <p:graphicFrame>
        <p:nvGraphicFramePr>
          <p:cNvPr id="77827" name="Object 3"/>
          <p:cNvGraphicFramePr>
            <a:graphicFrameLocks noChangeAspect="1"/>
          </p:cNvGraphicFramePr>
          <p:nvPr/>
        </p:nvGraphicFramePr>
        <p:xfrm>
          <a:off x="762000" y="1905000"/>
          <a:ext cx="7391400" cy="1143000"/>
        </p:xfrm>
        <a:graphic>
          <a:graphicData uri="http://schemas.openxmlformats.org/presentationml/2006/ole">
            <p:oleObj spid="_x0000_s77827" name="Equation" r:id="rId4" imgW="2895480" imgH="419040" progId="Equation.3">
              <p:embed/>
            </p:oleObj>
          </a:graphicData>
        </a:graphic>
      </p:graphicFrame>
      <p:graphicFrame>
        <p:nvGraphicFramePr>
          <p:cNvPr id="77828" name="Object 4"/>
          <p:cNvGraphicFramePr>
            <a:graphicFrameLocks noChangeAspect="1"/>
          </p:cNvGraphicFramePr>
          <p:nvPr/>
        </p:nvGraphicFramePr>
        <p:xfrm>
          <a:off x="457200" y="3200400"/>
          <a:ext cx="8001000" cy="1066800"/>
        </p:xfrm>
        <a:graphic>
          <a:graphicData uri="http://schemas.openxmlformats.org/presentationml/2006/ole">
            <p:oleObj spid="_x0000_s77828" name="Equation" r:id="rId5" imgW="3225600" imgH="393480" progId="Equation.3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3400" y="4572000"/>
            <a:ext cx="152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.Solve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057400" y="4495800"/>
          <a:ext cx="4318000" cy="685800"/>
        </p:xfrm>
        <a:graphic>
          <a:graphicData uri="http://schemas.openxmlformats.org/presentationml/2006/ole">
            <p:oleObj spid="_x0000_s77829" name="Equation" r:id="rId6" imgW="1676160" imgH="228600" progId="Equation.3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33400" y="5257800"/>
            <a:ext cx="16658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Solution</a:t>
            </a:r>
            <a:endParaRPr lang="en-US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2362200" y="5257800"/>
          <a:ext cx="3733800" cy="1320800"/>
        </p:xfrm>
        <a:graphic>
          <a:graphicData uri="http://schemas.openxmlformats.org/presentationml/2006/ole">
            <p:oleObj spid="_x0000_s77830" name="Equation" r:id="rId7" imgW="1295280" imgH="457200" progId="Equation.3">
              <p:embed/>
            </p:oleObj>
          </a:graphicData>
        </a:graphic>
      </p:graphicFrame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8850" name="Object 2"/>
          <p:cNvGraphicFramePr>
            <a:graphicFrameLocks noChangeAspect="1"/>
          </p:cNvGraphicFramePr>
          <p:nvPr/>
        </p:nvGraphicFramePr>
        <p:xfrm>
          <a:off x="1600200" y="762000"/>
          <a:ext cx="5562600" cy="762000"/>
        </p:xfrm>
        <a:graphic>
          <a:graphicData uri="http://schemas.openxmlformats.org/presentationml/2006/ole">
            <p:oleObj spid="_x0000_s78850" name="Equation" r:id="rId3" imgW="1790640" imgH="215640" progId="Equation.3">
              <p:embed/>
            </p:oleObj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457200" y="1600200"/>
          <a:ext cx="8001000" cy="4724400"/>
        </p:xfrm>
        <a:graphic>
          <a:graphicData uri="http://schemas.openxmlformats.org/presentationml/2006/ole">
            <p:oleObj spid="_x0000_s78851" name="Equation" r:id="rId4" imgW="2793960" imgH="1536480" progId="Equation.3">
              <p:embed/>
            </p:oleObj>
          </a:graphicData>
        </a:graphic>
      </p:graphicFrame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9874" name="Object 2"/>
          <p:cNvGraphicFramePr>
            <a:graphicFrameLocks noChangeAspect="1"/>
          </p:cNvGraphicFramePr>
          <p:nvPr/>
        </p:nvGraphicFramePr>
        <p:xfrm>
          <a:off x="533400" y="304800"/>
          <a:ext cx="8001000" cy="5867400"/>
        </p:xfrm>
        <a:graphic>
          <a:graphicData uri="http://schemas.openxmlformats.org/presentationml/2006/ole">
            <p:oleObj spid="_x0000_s79874" name="Equation" r:id="rId3" imgW="2298600" imgH="2514600" progId="Equation.3">
              <p:embed/>
            </p:oleObj>
          </a:graphicData>
        </a:graphic>
      </p:graphicFrame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1000" y="381000"/>
            <a:ext cx="177965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.Solve  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885950" y="381000"/>
          <a:ext cx="5448300" cy="685800"/>
        </p:xfrm>
        <a:graphic>
          <a:graphicData uri="http://schemas.openxmlformats.org/presentationml/2006/ole">
            <p:oleObj spid="_x0000_s81921" name="Equation" r:id="rId3" imgW="1854000" imgH="228600" progId="Equation.3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81001" y="1447801"/>
            <a:ext cx="16763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Solution</a:t>
            </a:r>
            <a:endParaRPr lang="en-US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95400" y="2438400"/>
            <a:ext cx="16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A.E  is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2819400" y="2286000"/>
          <a:ext cx="3200400" cy="685800"/>
        </p:xfrm>
        <a:graphic>
          <a:graphicData uri="http://schemas.openxmlformats.org/presentationml/2006/ole">
            <p:oleObj spid="_x0000_s81922" name="Equation" r:id="rId4" imgW="977760" imgH="203040" progId="Equation.3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1828800" y="3048000"/>
          <a:ext cx="3276600" cy="762000"/>
        </p:xfrm>
        <a:graphic>
          <a:graphicData uri="http://schemas.openxmlformats.org/presentationml/2006/ole">
            <p:oleObj spid="_x0000_s81923" name="Equation" r:id="rId5" imgW="799920" imgH="203040" progId="Equation.3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1371600" y="3886200"/>
          <a:ext cx="5334000" cy="669925"/>
        </p:xfrm>
        <a:graphic>
          <a:graphicData uri="http://schemas.openxmlformats.org/presentationml/2006/ole">
            <p:oleObj spid="_x0000_s81924" name="Equation" r:id="rId6" imgW="1790640" imgH="215640" progId="Equation.3">
              <p:embed/>
            </p:oleObj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2362200" y="4038600"/>
          <a:ext cx="2857500" cy="2235200"/>
        </p:xfrm>
        <a:graphic>
          <a:graphicData uri="http://schemas.openxmlformats.org/presentationml/2006/ole">
            <p:oleObj spid="_x0000_s81925" name="Equation" r:id="rId7" imgW="2857320" imgH="2234880" progId="Equation.3">
              <p:embed/>
            </p:oleObj>
          </a:graphicData>
        </a:graphic>
      </p:graphicFrame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2946" name="Object 2"/>
          <p:cNvGraphicFramePr>
            <a:graphicFrameLocks noChangeAspect="1"/>
          </p:cNvGraphicFramePr>
          <p:nvPr/>
        </p:nvGraphicFramePr>
        <p:xfrm>
          <a:off x="685800" y="381000"/>
          <a:ext cx="7620000" cy="5943600"/>
        </p:xfrm>
        <a:graphic>
          <a:graphicData uri="http://schemas.openxmlformats.org/presentationml/2006/ole">
            <p:oleObj spid="_x0000_s82946" name="Equation" r:id="rId3" imgW="2857320" imgH="2463480" progId="Equation.3">
              <p:embed/>
            </p:oleObj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5943600" y="2362200"/>
          <a:ext cx="2679700" cy="1295400"/>
        </p:xfrm>
        <a:graphic>
          <a:graphicData uri="http://schemas.openxmlformats.org/presentationml/2006/ole">
            <p:oleObj spid="_x0000_s82947" name="Equation" r:id="rId4" imgW="749160" imgH="431640" progId="Equation.3">
              <p:embed/>
            </p:oleObj>
          </a:graphicData>
        </a:graphic>
      </p:graphicFrame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3970" name="Object 2"/>
          <p:cNvGraphicFramePr>
            <a:graphicFrameLocks noChangeAspect="1"/>
          </p:cNvGraphicFramePr>
          <p:nvPr/>
        </p:nvGraphicFramePr>
        <p:xfrm>
          <a:off x="685800" y="990600"/>
          <a:ext cx="7772400" cy="4572000"/>
        </p:xfrm>
        <a:graphic>
          <a:graphicData uri="http://schemas.openxmlformats.org/presentationml/2006/ole">
            <p:oleObj spid="_x0000_s83970" name="Equation" r:id="rId3" imgW="2679480" imgH="1409400" progId="Equation.3">
              <p:embed/>
            </p:oleObj>
          </a:graphicData>
        </a:graphic>
      </p:graphicFrame>
      <p:graphicFrame>
        <p:nvGraphicFramePr>
          <p:cNvPr id="83971" name="Object 3"/>
          <p:cNvGraphicFramePr>
            <a:graphicFrameLocks noChangeAspect="1"/>
          </p:cNvGraphicFramePr>
          <p:nvPr/>
        </p:nvGraphicFramePr>
        <p:xfrm>
          <a:off x="6510337" y="2209800"/>
          <a:ext cx="2633663" cy="1295400"/>
        </p:xfrm>
        <a:graphic>
          <a:graphicData uri="http://schemas.openxmlformats.org/presentationml/2006/ole">
            <p:oleObj spid="_x0000_s83971" name="Equation" r:id="rId4" imgW="736560" imgH="431640" progId="Equation.3">
              <p:embed/>
            </p:oleObj>
          </a:graphicData>
        </a:graphic>
      </p:graphicFrame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381000"/>
            <a:ext cx="63129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Non Homogeneous Linear  PDES</a:t>
            </a:r>
            <a:endParaRPr lang="en-US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1371600"/>
            <a:ext cx="29434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If  in the equation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429000" y="1447800"/>
          <a:ext cx="4413250" cy="533400"/>
        </p:xfrm>
        <a:graphic>
          <a:graphicData uri="http://schemas.openxmlformats.org/presentationml/2006/ole">
            <p:oleObj spid="_x0000_s84994" name="Equation" r:id="rId3" imgW="1866600" imgH="203040" progId="Equation.3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81000" y="2209800"/>
            <a:ext cx="8001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the polynomial expression                    is not homogeneous, then (1) is a non- homogeneous linear partial differential  equation                 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4995" name="Object 3"/>
          <p:cNvGraphicFramePr>
            <a:graphicFrameLocks noChangeAspect="1"/>
          </p:cNvGraphicFramePr>
          <p:nvPr/>
        </p:nvGraphicFramePr>
        <p:xfrm>
          <a:off x="4876800" y="2209800"/>
          <a:ext cx="1381125" cy="533400"/>
        </p:xfrm>
        <a:graphic>
          <a:graphicData uri="http://schemas.openxmlformats.org/presentationml/2006/ole">
            <p:oleObj spid="_x0000_s84995" name="Equation" r:id="rId4" imgW="583920" imgH="203040" progId="Equation.3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81000" y="4419600"/>
            <a:ext cx="7848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Complete Solution 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= Complementary Function + Particular Integral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3400" y="5562600"/>
            <a:ext cx="672062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To find C.F., factorize                                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into factors of the form  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4996" name="Object 4"/>
          <p:cNvGraphicFramePr>
            <a:graphicFrameLocks noChangeAspect="1"/>
          </p:cNvGraphicFramePr>
          <p:nvPr/>
        </p:nvGraphicFramePr>
        <p:xfrm>
          <a:off x="4114800" y="5638800"/>
          <a:ext cx="1381125" cy="457200"/>
        </p:xfrm>
        <a:graphic>
          <a:graphicData uri="http://schemas.openxmlformats.org/presentationml/2006/ole">
            <p:oleObj spid="_x0000_s84996" name="Equation" r:id="rId5" imgW="583920" imgH="203040" progId="Equation.3">
              <p:embed/>
            </p:oleObj>
          </a:graphicData>
        </a:graphic>
      </p:graphicFrame>
      <p:graphicFrame>
        <p:nvGraphicFramePr>
          <p:cNvPr id="84997" name="Object 5"/>
          <p:cNvGraphicFramePr>
            <a:graphicFrameLocks noChangeAspect="1"/>
          </p:cNvGraphicFramePr>
          <p:nvPr/>
        </p:nvGraphicFramePr>
        <p:xfrm>
          <a:off x="4495800" y="6096000"/>
          <a:ext cx="2041525" cy="457200"/>
        </p:xfrm>
        <a:graphic>
          <a:graphicData uri="http://schemas.openxmlformats.org/presentationml/2006/ole">
            <p:oleObj spid="_x0000_s84997" name="Equation" r:id="rId6" imgW="863280" imgH="203040" progId="Equation.3">
              <p:embed/>
            </p:oleObj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1143000" y="3733800"/>
          <a:ext cx="5867400" cy="685800"/>
        </p:xfrm>
        <a:graphic>
          <a:graphicData uri="http://schemas.openxmlformats.org/presentationml/2006/ole">
            <p:oleObj spid="_x0000_s84998" name="Equation" r:id="rId7" imgW="1942920" imgH="228600" progId="Equation.3">
              <p:embed/>
            </p:oleObj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457200" y="3810000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Ex</a:t>
            </a:r>
            <a:endParaRPr lang="en-US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228600"/>
            <a:ext cx="7319632" cy="12311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3.Find Partial Differential Equation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   by eliminating  two arbitrary functions from </a:t>
            </a:r>
          </a:p>
          <a:p>
            <a:r>
              <a:rPr lang="en-US" dirty="0" smtClean="0"/>
              <a:t>     </a:t>
            </a: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2106613" y="1371600"/>
          <a:ext cx="4625975" cy="685800"/>
        </p:xfrm>
        <a:graphic>
          <a:graphicData uri="http://schemas.openxmlformats.org/presentationml/2006/ole">
            <p:oleObj spid="_x0000_s19458" name="Equation" r:id="rId3" imgW="1117440" imgH="203040" progId="Equation.3">
              <p:embed/>
            </p:oleObj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57200" y="2438400"/>
            <a:ext cx="1923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SOLUTION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1000" y="3581400"/>
            <a:ext cx="8077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Differentiating  both sides with respect to x and y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905000" y="4191000"/>
          <a:ext cx="5299075" cy="2336800"/>
        </p:xfrm>
        <a:graphic>
          <a:graphicData uri="http://schemas.openxmlformats.org/presentationml/2006/ole">
            <p:oleObj spid="_x0000_s19459" name="Equation" r:id="rId4" imgW="1663560" imgH="838080" progId="Equation.3">
              <p:embed/>
            </p:oleObj>
          </a:graphicData>
        </a:graphic>
      </p:graphicFrame>
      <p:graphicFrame>
        <p:nvGraphicFramePr>
          <p:cNvPr id="19460" name="Object 4"/>
          <p:cNvGraphicFramePr>
            <a:graphicFrameLocks noChangeAspect="1"/>
          </p:cNvGraphicFramePr>
          <p:nvPr/>
        </p:nvGraphicFramePr>
        <p:xfrm>
          <a:off x="1371600" y="2819400"/>
          <a:ext cx="6202362" cy="685800"/>
        </p:xfrm>
        <a:graphic>
          <a:graphicData uri="http://schemas.openxmlformats.org/presentationml/2006/ole">
            <p:oleObj spid="_x0000_s19460" name="Equation" r:id="rId5" imgW="1498320" imgH="203040" progId="Equation.3">
              <p:embed/>
            </p:oleObj>
          </a:graphicData>
        </a:graphic>
      </p:graphicFrame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304800"/>
            <a:ext cx="80515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If the non homogeneous equation is of the form 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533400" y="990600"/>
          <a:ext cx="7848600" cy="1524000"/>
        </p:xfrm>
        <a:graphic>
          <a:graphicData uri="http://schemas.openxmlformats.org/presentationml/2006/ole">
            <p:oleObj spid="_x0000_s86018" name="Equation" r:id="rId3" imgW="2552400" imgH="469800" progId="Equation.3">
              <p:embed/>
            </p:oleObj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57200" y="3124200"/>
            <a:ext cx="14830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.Solve 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828800" y="3048000"/>
          <a:ext cx="4343400" cy="685800"/>
        </p:xfrm>
        <a:graphic>
          <a:graphicData uri="http://schemas.openxmlformats.org/presentationml/2006/ole">
            <p:oleObj spid="_x0000_s86019" name="Equation" r:id="rId4" imgW="1346040" imgH="228600" progId="Equation.3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57200" y="4191000"/>
            <a:ext cx="15609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Solution</a:t>
            </a:r>
            <a:endParaRPr lang="en-US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6020" name="Object 4"/>
          <p:cNvGraphicFramePr>
            <a:graphicFrameLocks noChangeAspect="1"/>
          </p:cNvGraphicFramePr>
          <p:nvPr/>
        </p:nvGraphicFramePr>
        <p:xfrm>
          <a:off x="1066800" y="4800600"/>
          <a:ext cx="7161213" cy="685800"/>
        </p:xfrm>
        <a:graphic>
          <a:graphicData uri="http://schemas.openxmlformats.org/presentationml/2006/ole">
            <p:oleObj spid="_x0000_s86020" name="Equation" r:id="rId5" imgW="2539800" imgH="228600" progId="Equation.3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1524000" y="5791200"/>
          <a:ext cx="4953000" cy="609600"/>
        </p:xfrm>
        <a:graphic>
          <a:graphicData uri="http://schemas.openxmlformats.org/presentationml/2006/ole">
            <p:oleObj spid="_x0000_s86021" name="Equation" r:id="rId6" imgW="1612800" imgH="228600" progId="Equation.3">
              <p:embed/>
            </p:oleObj>
          </a:graphicData>
        </a:graphic>
      </p:graphicFrame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381000" y="457200"/>
          <a:ext cx="8328025" cy="4800600"/>
        </p:xfrm>
        <a:graphic>
          <a:graphicData uri="http://schemas.openxmlformats.org/presentationml/2006/ole">
            <p:oleObj spid="_x0000_s87042" name="Equation" r:id="rId3" imgW="2857320" imgH="1498320" progId="Equation.3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04800"/>
            <a:ext cx="68484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Again  d . w .r. to  x and yin equation (2)and(3</a:t>
            </a:r>
            <a:r>
              <a:rPr lang="en-US" dirty="0" smtClean="0"/>
              <a:t>)</a:t>
            </a: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1676400" y="1752600"/>
          <a:ext cx="6321425" cy="2627313"/>
        </p:xfrm>
        <a:graphic>
          <a:graphicData uri="http://schemas.openxmlformats.org/presentationml/2006/ole">
            <p:oleObj spid="_x0000_s20482" name="Equation" r:id="rId3" imgW="1587240" imgH="901440" progId="Equation.3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742950" y="990600"/>
          <a:ext cx="7580313" cy="4343400"/>
        </p:xfrm>
        <a:graphic>
          <a:graphicData uri="http://schemas.openxmlformats.org/presentationml/2006/ole">
            <p:oleObj spid="_x0000_s21506" name="Equation" r:id="rId3" imgW="2057400" imgH="1371600" progId="Equation.3">
              <p:embed/>
            </p:oleObj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1624</TotalTime>
  <Words>1157</Words>
  <Application>Microsoft Office PowerPoint</Application>
  <PresentationFormat>On-screen Show (4:3)</PresentationFormat>
  <Paragraphs>284</Paragraphs>
  <Slides>71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71</vt:i4>
      </vt:variant>
    </vt:vector>
  </HeadingPairs>
  <TitlesOfParts>
    <vt:vector size="73" baseType="lpstr">
      <vt:lpstr>Apex</vt:lpstr>
      <vt:lpstr>Equation</vt:lpstr>
      <vt:lpstr>PARTIAL DIFFERENTIAL EQUATIONS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Slide 45</vt:lpstr>
      <vt:lpstr>Slide 46</vt:lpstr>
      <vt:lpstr>Slide 47</vt:lpstr>
      <vt:lpstr>Slide 48</vt:lpstr>
      <vt:lpstr>Slide 49</vt:lpstr>
      <vt:lpstr>Slide 50</vt:lpstr>
      <vt:lpstr>Slide 51</vt:lpstr>
      <vt:lpstr>Slide 52</vt:lpstr>
      <vt:lpstr>Slide 53</vt:lpstr>
      <vt:lpstr>Slide 54</vt:lpstr>
      <vt:lpstr>Slide 55</vt:lpstr>
      <vt:lpstr>Slide 56</vt:lpstr>
      <vt:lpstr>Slide 57</vt:lpstr>
      <vt:lpstr>Slide 58</vt:lpstr>
      <vt:lpstr>Slide 59</vt:lpstr>
      <vt:lpstr>Slide 60</vt:lpstr>
      <vt:lpstr>Slide 61</vt:lpstr>
      <vt:lpstr>Slide 62</vt:lpstr>
      <vt:lpstr>Slide 63</vt:lpstr>
      <vt:lpstr>Slide 64</vt:lpstr>
      <vt:lpstr>Slide 65</vt:lpstr>
      <vt:lpstr>Slide 66</vt:lpstr>
      <vt:lpstr>Slide 67</vt:lpstr>
      <vt:lpstr>Slide 68</vt:lpstr>
      <vt:lpstr>Slide 69</vt:lpstr>
      <vt:lpstr>Slide 70</vt:lpstr>
      <vt:lpstr>Slide 71</vt:lpstr>
    </vt:vector>
  </TitlesOfParts>
  <Company>au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PARTIAL DIFERENTIAL EQUATIONS</dc:title>
  <dc:creator>subhashini</dc:creator>
  <cp:lastModifiedBy>ADMIN</cp:lastModifiedBy>
  <cp:revision>222</cp:revision>
  <dcterms:created xsi:type="dcterms:W3CDTF">2009-07-17T20:42:06Z</dcterms:created>
  <dcterms:modified xsi:type="dcterms:W3CDTF">2020-10-20T10:58:24Z</dcterms:modified>
</cp:coreProperties>
</file>