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33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9" r:id="rId32"/>
    <p:sldId id="287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2" r:id="rId54"/>
    <p:sldId id="311" r:id="rId55"/>
    <p:sldId id="323" r:id="rId56"/>
    <p:sldId id="310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4" r:id="rId67"/>
    <p:sldId id="325" r:id="rId68"/>
    <p:sldId id="326" r:id="rId69"/>
    <p:sldId id="327" r:id="rId70"/>
    <p:sldId id="328" r:id="rId71"/>
    <p:sldId id="329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2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29.wmf"/><Relationship Id="rId1" Type="http://schemas.openxmlformats.org/officeDocument/2006/relationships/image" Target="../media/image56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5.wmf"/><Relationship Id="rId5" Type="http://schemas.openxmlformats.org/officeDocument/2006/relationships/image" Target="../media/image76.wmf"/><Relationship Id="rId4" Type="http://schemas.openxmlformats.org/officeDocument/2006/relationships/image" Target="../media/image84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5" Type="http://schemas.openxmlformats.org/officeDocument/2006/relationships/image" Target="../media/image104.wmf"/><Relationship Id="rId4" Type="http://schemas.openxmlformats.org/officeDocument/2006/relationships/image" Target="../media/image103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109.wmf"/><Relationship Id="rId5" Type="http://schemas.openxmlformats.org/officeDocument/2006/relationships/image" Target="../media/image101.wmf"/><Relationship Id="rId4" Type="http://schemas.openxmlformats.org/officeDocument/2006/relationships/image" Target="../media/image108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wmf"/><Relationship Id="rId1" Type="http://schemas.openxmlformats.org/officeDocument/2006/relationships/image" Target="../media/image1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7" Type="http://schemas.openxmlformats.org/officeDocument/2006/relationships/image" Target="../media/image124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6" Type="http://schemas.openxmlformats.org/officeDocument/2006/relationships/image" Target="../media/image123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4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1.wmf"/><Relationship Id="rId1" Type="http://schemas.openxmlformats.org/officeDocument/2006/relationships/image" Target="../media/image130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Relationship Id="rId5" Type="http://schemas.openxmlformats.org/officeDocument/2006/relationships/image" Target="../media/image136.wmf"/><Relationship Id="rId4" Type="http://schemas.openxmlformats.org/officeDocument/2006/relationships/image" Target="../media/image135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7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1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2" Type="http://schemas.openxmlformats.org/officeDocument/2006/relationships/image" Target="../media/image60.wmf"/><Relationship Id="rId1" Type="http://schemas.openxmlformats.org/officeDocument/2006/relationships/image" Target="../media/image142.wmf"/><Relationship Id="rId6" Type="http://schemas.openxmlformats.org/officeDocument/2006/relationships/image" Target="../media/image146.wmf"/><Relationship Id="rId5" Type="http://schemas.openxmlformats.org/officeDocument/2006/relationships/image" Target="../media/image145.wmf"/><Relationship Id="rId4" Type="http://schemas.openxmlformats.org/officeDocument/2006/relationships/image" Target="../media/image144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wmf"/><Relationship Id="rId2" Type="http://schemas.openxmlformats.org/officeDocument/2006/relationships/image" Target="../media/image148.wmf"/><Relationship Id="rId1" Type="http://schemas.openxmlformats.org/officeDocument/2006/relationships/image" Target="../media/image147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wmf"/><Relationship Id="rId2" Type="http://schemas.openxmlformats.org/officeDocument/2006/relationships/image" Target="../media/image151.wmf"/><Relationship Id="rId1" Type="http://schemas.openxmlformats.org/officeDocument/2006/relationships/image" Target="../media/image150.wmf"/><Relationship Id="rId5" Type="http://schemas.openxmlformats.org/officeDocument/2006/relationships/image" Target="../media/image154.wmf"/><Relationship Id="rId4" Type="http://schemas.openxmlformats.org/officeDocument/2006/relationships/image" Target="../media/image15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wmf"/><Relationship Id="rId2" Type="http://schemas.openxmlformats.org/officeDocument/2006/relationships/image" Target="../media/image156.wmf"/><Relationship Id="rId1" Type="http://schemas.openxmlformats.org/officeDocument/2006/relationships/image" Target="../media/image155.wmf"/><Relationship Id="rId4" Type="http://schemas.openxmlformats.org/officeDocument/2006/relationships/image" Target="../media/image158.wmf"/></Relationships>
</file>

<file path=ppt/drawings/_rels/vmlDrawing5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wmf"/><Relationship Id="rId2" Type="http://schemas.openxmlformats.org/officeDocument/2006/relationships/image" Target="../media/image160.wmf"/><Relationship Id="rId1" Type="http://schemas.openxmlformats.org/officeDocument/2006/relationships/image" Target="../media/image159.wmf"/><Relationship Id="rId6" Type="http://schemas.openxmlformats.org/officeDocument/2006/relationships/image" Target="../media/image164.wmf"/><Relationship Id="rId5" Type="http://schemas.openxmlformats.org/officeDocument/2006/relationships/image" Target="../media/image163.wmf"/><Relationship Id="rId4" Type="http://schemas.openxmlformats.org/officeDocument/2006/relationships/image" Target="../media/image162.wmf"/></Relationships>
</file>

<file path=ppt/drawings/_rels/vmlDrawing5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7.wmf"/><Relationship Id="rId7" Type="http://schemas.openxmlformats.org/officeDocument/2006/relationships/image" Target="../media/image169.wmf"/><Relationship Id="rId2" Type="http://schemas.openxmlformats.org/officeDocument/2006/relationships/image" Target="../media/image166.wmf"/><Relationship Id="rId1" Type="http://schemas.openxmlformats.org/officeDocument/2006/relationships/image" Target="../media/image165.wmf"/><Relationship Id="rId6" Type="http://schemas.openxmlformats.org/officeDocument/2006/relationships/image" Target="../media/image164.wmf"/><Relationship Id="rId5" Type="http://schemas.openxmlformats.org/officeDocument/2006/relationships/image" Target="../media/image168.wmf"/><Relationship Id="rId4" Type="http://schemas.openxmlformats.org/officeDocument/2006/relationships/image" Target="../media/image162.wmf"/></Relationships>
</file>

<file path=ppt/drawings/_rels/vmlDrawing5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7.wmf"/><Relationship Id="rId3" Type="http://schemas.openxmlformats.org/officeDocument/2006/relationships/image" Target="../media/image172.wmf"/><Relationship Id="rId7" Type="http://schemas.openxmlformats.org/officeDocument/2006/relationships/image" Target="../media/image176.wmf"/><Relationship Id="rId2" Type="http://schemas.openxmlformats.org/officeDocument/2006/relationships/image" Target="../media/image171.wmf"/><Relationship Id="rId1" Type="http://schemas.openxmlformats.org/officeDocument/2006/relationships/image" Target="../media/image170.wmf"/><Relationship Id="rId6" Type="http://schemas.openxmlformats.org/officeDocument/2006/relationships/image" Target="../media/image175.wmf"/><Relationship Id="rId5" Type="http://schemas.openxmlformats.org/officeDocument/2006/relationships/image" Target="../media/image174.wmf"/><Relationship Id="rId4" Type="http://schemas.openxmlformats.org/officeDocument/2006/relationships/image" Target="../media/image173.wmf"/><Relationship Id="rId9" Type="http://schemas.openxmlformats.org/officeDocument/2006/relationships/image" Target="../media/image178.wmf"/></Relationships>
</file>

<file path=ppt/drawings/_rels/vmlDrawing5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wmf"/><Relationship Id="rId2" Type="http://schemas.openxmlformats.org/officeDocument/2006/relationships/image" Target="../media/image180.wmf"/><Relationship Id="rId1" Type="http://schemas.openxmlformats.org/officeDocument/2006/relationships/image" Target="../media/image179.wmf"/><Relationship Id="rId4" Type="http://schemas.openxmlformats.org/officeDocument/2006/relationships/image" Target="../media/image182.wmf"/></Relationships>
</file>

<file path=ppt/drawings/_rels/vmlDrawing5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5.wmf"/><Relationship Id="rId2" Type="http://schemas.openxmlformats.org/officeDocument/2006/relationships/image" Target="../media/image184.wmf"/><Relationship Id="rId1" Type="http://schemas.openxmlformats.org/officeDocument/2006/relationships/image" Target="../media/image183.wmf"/><Relationship Id="rId5" Type="http://schemas.openxmlformats.org/officeDocument/2006/relationships/image" Target="../media/image187.wmf"/><Relationship Id="rId4" Type="http://schemas.openxmlformats.org/officeDocument/2006/relationships/image" Target="../media/image186.wmf"/></Relationships>
</file>

<file path=ppt/drawings/_rels/vmlDrawing5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wmf"/><Relationship Id="rId2" Type="http://schemas.openxmlformats.org/officeDocument/2006/relationships/image" Target="../media/image189.wmf"/><Relationship Id="rId1" Type="http://schemas.openxmlformats.org/officeDocument/2006/relationships/image" Target="../media/image188.wmf"/><Relationship Id="rId5" Type="http://schemas.openxmlformats.org/officeDocument/2006/relationships/image" Target="../media/image192.wmf"/><Relationship Id="rId4" Type="http://schemas.openxmlformats.org/officeDocument/2006/relationships/image" Target="../media/image191.wmf"/></Relationships>
</file>

<file path=ppt/drawings/_rels/vmlDrawing5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4.wmf"/><Relationship Id="rId2" Type="http://schemas.openxmlformats.org/officeDocument/2006/relationships/image" Target="../media/image60.wmf"/><Relationship Id="rId1" Type="http://schemas.openxmlformats.org/officeDocument/2006/relationships/image" Target="../media/image193.wmf"/><Relationship Id="rId5" Type="http://schemas.openxmlformats.org/officeDocument/2006/relationships/image" Target="../media/image196.wmf"/><Relationship Id="rId4" Type="http://schemas.openxmlformats.org/officeDocument/2006/relationships/image" Target="../media/image195.wmf"/></Relationships>
</file>

<file path=ppt/drawings/_rels/vmlDrawing5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9.wmf"/><Relationship Id="rId2" Type="http://schemas.openxmlformats.org/officeDocument/2006/relationships/image" Target="../media/image198.wmf"/><Relationship Id="rId1" Type="http://schemas.openxmlformats.org/officeDocument/2006/relationships/image" Target="../media/image197.wmf"/></Relationships>
</file>

<file path=ppt/drawings/_rels/vmlDrawing5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2.wmf"/><Relationship Id="rId2" Type="http://schemas.openxmlformats.org/officeDocument/2006/relationships/image" Target="../media/image201.wmf"/><Relationship Id="rId1" Type="http://schemas.openxmlformats.org/officeDocument/2006/relationships/image" Target="../media/image20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5.wmf"/><Relationship Id="rId2" Type="http://schemas.openxmlformats.org/officeDocument/2006/relationships/image" Target="../media/image204.wmf"/><Relationship Id="rId1" Type="http://schemas.openxmlformats.org/officeDocument/2006/relationships/image" Target="../media/image203.wmf"/></Relationships>
</file>

<file path=ppt/drawings/_rels/vmlDrawing6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8.wmf"/><Relationship Id="rId2" Type="http://schemas.openxmlformats.org/officeDocument/2006/relationships/image" Target="../media/image207.wmf"/><Relationship Id="rId1" Type="http://schemas.openxmlformats.org/officeDocument/2006/relationships/image" Target="../media/image206.wmf"/><Relationship Id="rId4" Type="http://schemas.openxmlformats.org/officeDocument/2006/relationships/image" Target="../media/image209.wmf"/></Relationships>
</file>

<file path=ppt/drawings/_rels/vmlDrawing6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2.wmf"/><Relationship Id="rId2" Type="http://schemas.openxmlformats.org/officeDocument/2006/relationships/image" Target="../media/image211.wmf"/><Relationship Id="rId1" Type="http://schemas.openxmlformats.org/officeDocument/2006/relationships/image" Target="../media/image210.wmf"/><Relationship Id="rId5" Type="http://schemas.openxmlformats.org/officeDocument/2006/relationships/image" Target="../media/image214.wmf"/><Relationship Id="rId4" Type="http://schemas.openxmlformats.org/officeDocument/2006/relationships/image" Target="../media/image213.wmf"/></Relationships>
</file>

<file path=ppt/drawings/_rels/vmlDrawing6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6.wmf"/><Relationship Id="rId1" Type="http://schemas.openxmlformats.org/officeDocument/2006/relationships/image" Target="../media/image215.wmf"/></Relationships>
</file>

<file path=ppt/drawings/_rels/vmlDrawing6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7.wmf"/></Relationships>
</file>

<file path=ppt/drawings/_rels/vmlDrawing6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wmf"/><Relationship Id="rId2" Type="http://schemas.openxmlformats.org/officeDocument/2006/relationships/image" Target="../media/image219.wmf"/><Relationship Id="rId1" Type="http://schemas.openxmlformats.org/officeDocument/2006/relationships/image" Target="../media/image218.wmf"/><Relationship Id="rId5" Type="http://schemas.openxmlformats.org/officeDocument/2006/relationships/image" Target="../media/image222.wmf"/><Relationship Id="rId4" Type="http://schemas.openxmlformats.org/officeDocument/2006/relationships/image" Target="../media/image221.wmf"/></Relationships>
</file>

<file path=ppt/drawings/_rels/vmlDrawing6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4.wmf"/><Relationship Id="rId1" Type="http://schemas.openxmlformats.org/officeDocument/2006/relationships/image" Target="../media/image223.wmf"/></Relationships>
</file>

<file path=ppt/drawings/_rels/vmlDrawing6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6.wmf"/><Relationship Id="rId1" Type="http://schemas.openxmlformats.org/officeDocument/2006/relationships/image" Target="../media/image225.wmf"/></Relationships>
</file>

<file path=ppt/drawings/_rels/vmlDrawing6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9.wmf"/><Relationship Id="rId2" Type="http://schemas.openxmlformats.org/officeDocument/2006/relationships/image" Target="../media/image228.wmf"/><Relationship Id="rId1" Type="http://schemas.openxmlformats.org/officeDocument/2006/relationships/image" Target="../media/image227.wmf"/><Relationship Id="rId4" Type="http://schemas.openxmlformats.org/officeDocument/2006/relationships/image" Target="../media/image230.wmf"/></Relationships>
</file>

<file path=ppt/drawings/_rels/vmlDrawing6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3.wmf"/><Relationship Id="rId2" Type="http://schemas.openxmlformats.org/officeDocument/2006/relationships/image" Target="../media/image232.wmf"/><Relationship Id="rId1" Type="http://schemas.openxmlformats.org/officeDocument/2006/relationships/image" Target="../media/image231.wmf"/><Relationship Id="rId4" Type="http://schemas.openxmlformats.org/officeDocument/2006/relationships/image" Target="../media/image23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5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6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7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80.bin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89.bin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95.bin"/><Relationship Id="rId5" Type="http://schemas.openxmlformats.org/officeDocument/2006/relationships/oleObject" Target="../embeddings/oleObject94.bin"/><Relationship Id="rId10" Type="http://schemas.openxmlformats.org/officeDocument/2006/relationships/oleObject" Target="../embeddings/oleObject99.bin"/><Relationship Id="rId4" Type="http://schemas.openxmlformats.org/officeDocument/2006/relationships/oleObject" Target="../embeddings/oleObject93.bin"/><Relationship Id="rId9" Type="http://schemas.openxmlformats.org/officeDocument/2006/relationships/oleObject" Target="../embeddings/oleObject98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03.bin"/><Relationship Id="rId5" Type="http://schemas.openxmlformats.org/officeDocument/2006/relationships/oleObject" Target="../embeddings/oleObject102.bin"/><Relationship Id="rId4" Type="http://schemas.openxmlformats.org/officeDocument/2006/relationships/oleObject" Target="../embeddings/oleObject101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4" Type="http://schemas.openxmlformats.org/officeDocument/2006/relationships/oleObject" Target="../embeddings/oleObject107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14.bin"/><Relationship Id="rId5" Type="http://schemas.openxmlformats.org/officeDocument/2006/relationships/oleObject" Target="../embeddings/oleObject113.bin"/><Relationship Id="rId4" Type="http://schemas.openxmlformats.org/officeDocument/2006/relationships/oleObject" Target="../embeddings/oleObject11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5" Type="http://schemas.openxmlformats.org/officeDocument/2006/relationships/oleObject" Target="../embeddings/oleObject119.bin"/><Relationship Id="rId4" Type="http://schemas.openxmlformats.org/officeDocument/2006/relationships/oleObject" Target="../embeddings/oleObject118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0.bin"/><Relationship Id="rId7" Type="http://schemas.openxmlformats.org/officeDocument/2006/relationships/oleObject" Target="../embeddings/oleObject1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23.bin"/><Relationship Id="rId5" Type="http://schemas.openxmlformats.org/officeDocument/2006/relationships/oleObject" Target="../embeddings/oleObject122.bin"/><Relationship Id="rId4" Type="http://schemas.openxmlformats.org/officeDocument/2006/relationships/oleObject" Target="../embeddings/oleObject12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126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3" Type="http://schemas.openxmlformats.org/officeDocument/2006/relationships/oleObject" Target="../embeddings/oleObject127.bin"/><Relationship Id="rId7" Type="http://schemas.openxmlformats.org/officeDocument/2006/relationships/oleObject" Target="../embeddings/oleObject1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130.bin"/><Relationship Id="rId5" Type="http://schemas.openxmlformats.org/officeDocument/2006/relationships/oleObject" Target="../embeddings/oleObject129.bin"/><Relationship Id="rId10" Type="http://schemas.openxmlformats.org/officeDocument/2006/relationships/oleObject" Target="../embeddings/oleObject134.bin"/><Relationship Id="rId4" Type="http://schemas.openxmlformats.org/officeDocument/2006/relationships/oleObject" Target="../embeddings/oleObject128.bin"/><Relationship Id="rId9" Type="http://schemas.openxmlformats.org/officeDocument/2006/relationships/oleObject" Target="../embeddings/oleObject133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5.bin"/><Relationship Id="rId7" Type="http://schemas.openxmlformats.org/officeDocument/2006/relationships/oleObject" Target="../embeddings/oleObject1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138.bin"/><Relationship Id="rId5" Type="http://schemas.openxmlformats.org/officeDocument/2006/relationships/oleObject" Target="../embeddings/oleObject137.bin"/><Relationship Id="rId4" Type="http://schemas.openxmlformats.org/officeDocument/2006/relationships/oleObject" Target="../embeddings/oleObject136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oleObject141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2.bin"/><Relationship Id="rId7" Type="http://schemas.openxmlformats.org/officeDocument/2006/relationships/oleObject" Target="../embeddings/oleObject1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145.bin"/><Relationship Id="rId5" Type="http://schemas.openxmlformats.org/officeDocument/2006/relationships/oleObject" Target="../embeddings/oleObject144.bin"/><Relationship Id="rId4" Type="http://schemas.openxmlformats.org/officeDocument/2006/relationships/oleObject" Target="../embeddings/oleObject143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5.vml"/><Relationship Id="rId5" Type="http://schemas.openxmlformats.org/officeDocument/2006/relationships/oleObject" Target="../embeddings/oleObject150.bin"/><Relationship Id="rId4" Type="http://schemas.openxmlformats.org/officeDocument/2006/relationships/oleObject" Target="../embeddings/oleObject149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6.v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7.bin"/><Relationship Id="rId3" Type="http://schemas.openxmlformats.org/officeDocument/2006/relationships/oleObject" Target="../embeddings/oleObject152.bin"/><Relationship Id="rId7" Type="http://schemas.openxmlformats.org/officeDocument/2006/relationships/oleObject" Target="../embeddings/oleObject1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155.bin"/><Relationship Id="rId5" Type="http://schemas.openxmlformats.org/officeDocument/2006/relationships/oleObject" Target="../embeddings/oleObject154.bin"/><Relationship Id="rId4" Type="http://schemas.openxmlformats.org/officeDocument/2006/relationships/oleObject" Target="../embeddings/oleObject153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8.vml"/><Relationship Id="rId5" Type="http://schemas.openxmlformats.org/officeDocument/2006/relationships/oleObject" Target="../embeddings/oleObject160.bin"/><Relationship Id="rId4" Type="http://schemas.openxmlformats.org/officeDocument/2006/relationships/oleObject" Target="../embeddings/oleObject15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1.bin"/><Relationship Id="rId7" Type="http://schemas.openxmlformats.org/officeDocument/2006/relationships/oleObject" Target="../embeddings/oleObject1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9.vml"/><Relationship Id="rId6" Type="http://schemas.openxmlformats.org/officeDocument/2006/relationships/oleObject" Target="../embeddings/oleObject164.bin"/><Relationship Id="rId5" Type="http://schemas.openxmlformats.org/officeDocument/2006/relationships/oleObject" Target="../embeddings/oleObject163.bin"/><Relationship Id="rId4" Type="http://schemas.openxmlformats.org/officeDocument/2006/relationships/oleObject" Target="../embeddings/oleObject162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0.vml"/><Relationship Id="rId6" Type="http://schemas.openxmlformats.org/officeDocument/2006/relationships/oleObject" Target="../embeddings/oleObject169.bin"/><Relationship Id="rId5" Type="http://schemas.openxmlformats.org/officeDocument/2006/relationships/oleObject" Target="../embeddings/oleObject168.bin"/><Relationship Id="rId4" Type="http://schemas.openxmlformats.org/officeDocument/2006/relationships/oleObject" Target="../embeddings/oleObject167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5.bin"/><Relationship Id="rId3" Type="http://schemas.openxmlformats.org/officeDocument/2006/relationships/oleObject" Target="../embeddings/oleObject170.bin"/><Relationship Id="rId7" Type="http://schemas.openxmlformats.org/officeDocument/2006/relationships/oleObject" Target="../embeddings/oleObject1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1.vml"/><Relationship Id="rId6" Type="http://schemas.openxmlformats.org/officeDocument/2006/relationships/oleObject" Target="../embeddings/oleObject173.bin"/><Relationship Id="rId5" Type="http://schemas.openxmlformats.org/officeDocument/2006/relationships/oleObject" Target="../embeddings/oleObject172.bin"/><Relationship Id="rId4" Type="http://schemas.openxmlformats.org/officeDocument/2006/relationships/oleObject" Target="../embeddings/oleObject171.bin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3" Type="http://schemas.openxmlformats.org/officeDocument/2006/relationships/oleObject" Target="../embeddings/oleObject176.bin"/><Relationship Id="rId7" Type="http://schemas.openxmlformats.org/officeDocument/2006/relationships/oleObject" Target="../embeddings/oleObject1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2.vml"/><Relationship Id="rId6" Type="http://schemas.openxmlformats.org/officeDocument/2006/relationships/oleObject" Target="../embeddings/oleObject179.bin"/><Relationship Id="rId5" Type="http://schemas.openxmlformats.org/officeDocument/2006/relationships/oleObject" Target="../embeddings/oleObject178.bin"/><Relationship Id="rId4" Type="http://schemas.openxmlformats.org/officeDocument/2006/relationships/oleObject" Target="../embeddings/oleObject177.bin"/><Relationship Id="rId9" Type="http://schemas.openxmlformats.org/officeDocument/2006/relationships/oleObject" Target="../embeddings/oleObject182.bin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8.bin"/><Relationship Id="rId3" Type="http://schemas.openxmlformats.org/officeDocument/2006/relationships/oleObject" Target="../embeddings/oleObject183.bin"/><Relationship Id="rId7" Type="http://schemas.openxmlformats.org/officeDocument/2006/relationships/oleObject" Target="../embeddings/oleObject1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3.vml"/><Relationship Id="rId6" Type="http://schemas.openxmlformats.org/officeDocument/2006/relationships/oleObject" Target="../embeddings/oleObject186.bin"/><Relationship Id="rId11" Type="http://schemas.openxmlformats.org/officeDocument/2006/relationships/oleObject" Target="../embeddings/oleObject191.bin"/><Relationship Id="rId5" Type="http://schemas.openxmlformats.org/officeDocument/2006/relationships/oleObject" Target="../embeddings/oleObject185.bin"/><Relationship Id="rId10" Type="http://schemas.openxmlformats.org/officeDocument/2006/relationships/oleObject" Target="../embeddings/oleObject190.bin"/><Relationship Id="rId4" Type="http://schemas.openxmlformats.org/officeDocument/2006/relationships/oleObject" Target="../embeddings/oleObject184.bin"/><Relationship Id="rId9" Type="http://schemas.openxmlformats.org/officeDocument/2006/relationships/oleObject" Target="../embeddings/oleObject189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4.vml"/><Relationship Id="rId6" Type="http://schemas.openxmlformats.org/officeDocument/2006/relationships/oleObject" Target="../embeddings/oleObject195.bin"/><Relationship Id="rId5" Type="http://schemas.openxmlformats.org/officeDocument/2006/relationships/oleObject" Target="../embeddings/oleObject194.bin"/><Relationship Id="rId4" Type="http://schemas.openxmlformats.org/officeDocument/2006/relationships/oleObject" Target="../embeddings/oleObject193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6.bin"/><Relationship Id="rId7" Type="http://schemas.openxmlformats.org/officeDocument/2006/relationships/oleObject" Target="../embeddings/oleObject2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5.vml"/><Relationship Id="rId6" Type="http://schemas.openxmlformats.org/officeDocument/2006/relationships/oleObject" Target="../embeddings/oleObject199.bin"/><Relationship Id="rId5" Type="http://schemas.openxmlformats.org/officeDocument/2006/relationships/oleObject" Target="../embeddings/oleObject198.bin"/><Relationship Id="rId4" Type="http://schemas.openxmlformats.org/officeDocument/2006/relationships/oleObject" Target="../embeddings/oleObject197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1.bin"/><Relationship Id="rId7" Type="http://schemas.openxmlformats.org/officeDocument/2006/relationships/oleObject" Target="../embeddings/oleObject20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6.vml"/><Relationship Id="rId6" Type="http://schemas.openxmlformats.org/officeDocument/2006/relationships/oleObject" Target="../embeddings/oleObject204.bin"/><Relationship Id="rId5" Type="http://schemas.openxmlformats.org/officeDocument/2006/relationships/oleObject" Target="../embeddings/oleObject203.bin"/><Relationship Id="rId4" Type="http://schemas.openxmlformats.org/officeDocument/2006/relationships/oleObject" Target="../embeddings/oleObject202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6.bin"/><Relationship Id="rId7" Type="http://schemas.openxmlformats.org/officeDocument/2006/relationships/oleObject" Target="../embeddings/oleObject2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7.vml"/><Relationship Id="rId6" Type="http://schemas.openxmlformats.org/officeDocument/2006/relationships/oleObject" Target="../embeddings/oleObject209.bin"/><Relationship Id="rId5" Type="http://schemas.openxmlformats.org/officeDocument/2006/relationships/oleObject" Target="../embeddings/oleObject208.bin"/><Relationship Id="rId4" Type="http://schemas.openxmlformats.org/officeDocument/2006/relationships/oleObject" Target="../embeddings/oleObject207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8.vml"/><Relationship Id="rId5" Type="http://schemas.openxmlformats.org/officeDocument/2006/relationships/oleObject" Target="../embeddings/oleObject213.bin"/><Relationship Id="rId4" Type="http://schemas.openxmlformats.org/officeDocument/2006/relationships/oleObject" Target="../embeddings/oleObject2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9.vml"/><Relationship Id="rId5" Type="http://schemas.openxmlformats.org/officeDocument/2006/relationships/oleObject" Target="../embeddings/oleObject216.bin"/><Relationship Id="rId4" Type="http://schemas.openxmlformats.org/officeDocument/2006/relationships/oleObject" Target="../embeddings/oleObject215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0.vml"/><Relationship Id="rId5" Type="http://schemas.openxmlformats.org/officeDocument/2006/relationships/oleObject" Target="../embeddings/oleObject219.bin"/><Relationship Id="rId4" Type="http://schemas.openxmlformats.org/officeDocument/2006/relationships/oleObject" Target="../embeddings/oleObject218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1.vml"/><Relationship Id="rId6" Type="http://schemas.openxmlformats.org/officeDocument/2006/relationships/oleObject" Target="../embeddings/oleObject223.bin"/><Relationship Id="rId5" Type="http://schemas.openxmlformats.org/officeDocument/2006/relationships/oleObject" Target="../embeddings/oleObject222.bin"/><Relationship Id="rId4" Type="http://schemas.openxmlformats.org/officeDocument/2006/relationships/oleObject" Target="../embeddings/oleObject221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4.bin"/><Relationship Id="rId7" Type="http://schemas.openxmlformats.org/officeDocument/2006/relationships/oleObject" Target="../embeddings/oleObject2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2.vml"/><Relationship Id="rId6" Type="http://schemas.openxmlformats.org/officeDocument/2006/relationships/oleObject" Target="../embeddings/oleObject227.bin"/><Relationship Id="rId5" Type="http://schemas.openxmlformats.org/officeDocument/2006/relationships/oleObject" Target="../embeddings/oleObject226.bin"/><Relationship Id="rId4" Type="http://schemas.openxmlformats.org/officeDocument/2006/relationships/oleObject" Target="../embeddings/oleObject225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3.vml"/><Relationship Id="rId4" Type="http://schemas.openxmlformats.org/officeDocument/2006/relationships/oleObject" Target="../embeddings/oleObject230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4.v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2.bin"/><Relationship Id="rId7" Type="http://schemas.openxmlformats.org/officeDocument/2006/relationships/oleObject" Target="../embeddings/oleObject2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5.vml"/><Relationship Id="rId6" Type="http://schemas.openxmlformats.org/officeDocument/2006/relationships/oleObject" Target="../embeddings/oleObject235.bin"/><Relationship Id="rId5" Type="http://schemas.openxmlformats.org/officeDocument/2006/relationships/oleObject" Target="../embeddings/oleObject234.bin"/><Relationship Id="rId4" Type="http://schemas.openxmlformats.org/officeDocument/2006/relationships/oleObject" Target="../embeddings/oleObject233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6.vml"/><Relationship Id="rId4" Type="http://schemas.openxmlformats.org/officeDocument/2006/relationships/oleObject" Target="../embeddings/oleObject238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7.vml"/><Relationship Id="rId4" Type="http://schemas.openxmlformats.org/officeDocument/2006/relationships/oleObject" Target="../embeddings/oleObject240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1.bin"/><Relationship Id="rId7" Type="http://schemas.openxmlformats.org/officeDocument/2006/relationships/oleObject" Target="../embeddings/oleObject2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8.vml"/><Relationship Id="rId6" Type="http://schemas.openxmlformats.org/officeDocument/2006/relationships/oleObject" Target="../embeddings/oleObject244.bin"/><Relationship Id="rId5" Type="http://schemas.openxmlformats.org/officeDocument/2006/relationships/oleObject" Target="../embeddings/oleObject243.bin"/><Relationship Id="rId4" Type="http://schemas.openxmlformats.org/officeDocument/2006/relationships/oleObject" Target="../embeddings/oleObject24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9.vml"/><Relationship Id="rId6" Type="http://schemas.openxmlformats.org/officeDocument/2006/relationships/oleObject" Target="../embeddings/oleObject249.bin"/><Relationship Id="rId5" Type="http://schemas.openxmlformats.org/officeDocument/2006/relationships/oleObject" Target="../embeddings/oleObject248.bin"/><Relationship Id="rId4" Type="http://schemas.openxmlformats.org/officeDocument/2006/relationships/oleObject" Target="../embeddings/oleObject247.bin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0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PARTIAL DIFFERENTIAL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Presented by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M.Santhi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Associated Professor 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Department of Mathematics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Hajee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Karutha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Rowther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Howdia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college 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Uthamapalayam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Class: III Mathematics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Differential Equation 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 Code: 17UMAC54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7848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Different Integrals of Partial Differential Equation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1.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Complete Integral (solution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     Let   </a:t>
            </a:r>
          </a:p>
          <a:p>
            <a:r>
              <a:rPr lang="en-US" sz="2800" dirty="0" smtClean="0"/>
              <a:t>                                                                          </a:t>
            </a:r>
          </a:p>
          <a:p>
            <a:r>
              <a:rPr lang="en-US" sz="2800" dirty="0" smtClean="0"/>
              <a:t>     be the Partial Differential Equation. </a:t>
            </a:r>
          </a:p>
          <a:p>
            <a:r>
              <a:rPr lang="en-US" sz="2800" dirty="0" smtClean="0"/>
              <a:t>     The complete integral of equation (1) is given    </a:t>
            </a:r>
          </a:p>
          <a:p>
            <a:r>
              <a:rPr lang="en-US" sz="2800" dirty="0" smtClean="0"/>
              <a:t>     by                                                                               </a:t>
            </a:r>
          </a:p>
          <a:p>
            <a:r>
              <a:rPr lang="en-US" sz="2800" dirty="0" smtClean="0"/>
              <a:t>                     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76400" y="2971800"/>
          <a:ext cx="6072188" cy="914400"/>
        </p:xfrm>
        <a:graphic>
          <a:graphicData uri="http://schemas.openxmlformats.org/presentationml/2006/ole">
            <p:oleObj spid="_x0000_s22530" name="Equation" r:id="rId3" imgW="2705040" imgH="4190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6400" y="5029200"/>
          <a:ext cx="4151312" cy="533400"/>
        </p:xfrm>
        <a:graphic>
          <a:graphicData uri="http://schemas.openxmlformats.org/presentationml/2006/ole">
            <p:oleObj spid="_x0000_s22531" name="Equation" r:id="rId4" imgW="16380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1"/>
            <a:ext cx="8001000" cy="1061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Particular solution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 solution obtained by giving particular values to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arbitrary constants in a complete integral is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called particular solution .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3.Singular solution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eliminant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of a , b between                 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when it exists , is called singular solution 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362200" y="3657600"/>
          <a:ext cx="2735263" cy="1600200"/>
        </p:xfrm>
        <a:graphic>
          <a:graphicData uri="http://schemas.openxmlformats.org/presentationml/2006/ole">
            <p:oleObj spid="_x0000_s23554" name="Equation" r:id="rId3" imgW="1079280" imgH="609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7620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General solution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 equation (2)  assume an arbitrary relation  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of the form             . Then (2) becomes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19400" y="1219200"/>
          <a:ext cx="1066800" cy="533400"/>
        </p:xfrm>
        <a:graphic>
          <a:graphicData uri="http://schemas.openxmlformats.org/presentationml/2006/ole">
            <p:oleObj spid="_x0000_s24578" name="Equation" r:id="rId3" imgW="571320" imgH="20304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143000" y="1981200"/>
          <a:ext cx="5029200" cy="533400"/>
        </p:xfrm>
        <a:graphic>
          <a:graphicData uri="http://schemas.openxmlformats.org/presentationml/2006/ole">
            <p:oleObj spid="_x0000_s24579" name="Equation" r:id="rId4" imgW="1815840" imgH="203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2971800"/>
            <a:ext cx="5953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Differentiating  (2) with respect to a,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43000" y="3733800"/>
          <a:ext cx="4267200" cy="990600"/>
        </p:xfrm>
        <a:graphic>
          <a:graphicData uri="http://schemas.openxmlformats.org/presentationml/2006/ole">
            <p:oleObj spid="_x0000_s24580" name="Equation" r:id="rId5" imgW="170172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800600"/>
            <a:ext cx="602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eliminant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of (3) and (4) if exists,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is called general solution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4622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Standard  types of first  order equations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TYPE-I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 Partial Differential equation of the form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514600" y="2057400"/>
          <a:ext cx="2057400" cy="685800"/>
        </p:xfrm>
        <a:graphic>
          <a:graphicData uri="http://schemas.openxmlformats.org/presentationml/2006/ole">
            <p:oleObj spid="_x0000_s25602" name="Equation" r:id="rId3" imgW="72360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2667000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has   solution                             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                  with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33600" y="3048000"/>
          <a:ext cx="2743200" cy="685800"/>
        </p:xfrm>
        <a:graphic>
          <a:graphicData uri="http://schemas.openxmlformats.org/presentationml/2006/ole">
            <p:oleObj spid="_x0000_s25603" name="Equation" r:id="rId4" imgW="901440" imgH="2030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38200" y="4800600"/>
          <a:ext cx="3657600" cy="609600"/>
        </p:xfrm>
        <a:graphic>
          <a:graphicData uri="http://schemas.openxmlformats.org/presentationml/2006/ole">
            <p:oleObj spid="_x0000_s25605" name="Equation" r:id="rId5" imgW="1307880" imgH="203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0" y="38862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TYPE-II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Partial Differential Equation  of the form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457200" y="4831259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              is called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Clairaut’s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form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of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pde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it’s solution is given by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2743200" y="5867400"/>
          <a:ext cx="3516313" cy="609600"/>
        </p:xfrm>
        <a:graphic>
          <a:graphicData uri="http://schemas.openxmlformats.org/presentationml/2006/ole">
            <p:oleObj spid="_x0000_s25606" name="Equation" r:id="rId6" imgW="1257120" imgH="203040" progId="Equation.3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6019800" y="3124200"/>
          <a:ext cx="1984375" cy="533400"/>
        </p:xfrm>
        <a:graphic>
          <a:graphicData uri="http://schemas.openxmlformats.org/presentationml/2006/ole">
            <p:oleObj spid="_x0000_s25607" name="Equation" r:id="rId7" imgW="6984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4038600" y="762000"/>
          <a:ext cx="2667000" cy="609600"/>
        </p:xfrm>
        <a:graphic>
          <a:graphicData uri="http://schemas.openxmlformats.org/presentationml/2006/ole">
            <p:oleObj spid="_x0000_s26626" name="Equation" r:id="rId3" imgW="850680" imgH="20304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9748" y="304800"/>
            <a:ext cx="36288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TYPE-III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If the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pde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is given by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then  assume that    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76400" y="2133600"/>
          <a:ext cx="6248400" cy="3124200"/>
        </p:xfrm>
        <a:graphic>
          <a:graphicData uri="http://schemas.openxmlformats.org/presentationml/2006/ole">
            <p:oleObj spid="_x0000_s26627" name="Equation" r:id="rId4" imgW="82548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600200" y="381000"/>
          <a:ext cx="5181600" cy="2667000"/>
        </p:xfrm>
        <a:graphic>
          <a:graphicData uri="http://schemas.openxmlformats.org/presentationml/2006/ole">
            <p:oleObj spid="_x0000_s27650" name="Equation" r:id="rId3" imgW="1879560" imgH="83808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00200" y="3352800"/>
          <a:ext cx="457200" cy="457200"/>
        </p:xfrm>
        <a:graphic>
          <a:graphicData uri="http://schemas.openxmlformats.org/presentationml/2006/ole">
            <p:oleObj spid="_x0000_s27651" name="Equation" r:id="rId4" imgW="139680" imgH="12672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33600" y="3276600"/>
            <a:ext cx="566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given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pde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can be written as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81200" y="3886200"/>
          <a:ext cx="3200400" cy="1143000"/>
        </p:xfrm>
        <a:graphic>
          <a:graphicData uri="http://schemas.openxmlformats.org/presentationml/2006/ole">
            <p:oleObj spid="_x0000_s27652" name="Equation" r:id="rId5" imgW="1130040" imgH="419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4114800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                                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And also this can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be integrated to get solution 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8001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TYPE-IV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pde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of the form                            can be solved by assuming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209800" y="2057400"/>
          <a:ext cx="4108450" cy="1885950"/>
        </p:xfrm>
        <a:graphic>
          <a:graphicData uri="http://schemas.openxmlformats.org/presentationml/2006/ole">
            <p:oleObj spid="_x0000_s28674" name="Equation" r:id="rId3" imgW="1612800" imgH="66024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4191000" y="990600"/>
          <a:ext cx="2667000" cy="533400"/>
        </p:xfrm>
        <a:graphic>
          <a:graphicData uri="http://schemas.openxmlformats.org/presentationml/2006/ole">
            <p:oleObj spid="_x0000_s28675" name="Equation" r:id="rId4" imgW="107928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09800" y="3962400"/>
          <a:ext cx="4645025" cy="1828800"/>
        </p:xfrm>
        <a:graphic>
          <a:graphicData uri="http://schemas.openxmlformats.org/presentationml/2006/ole">
            <p:oleObj spid="_x0000_s28676" name="Equation" r:id="rId5" imgW="1638000" imgH="6602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6019800"/>
            <a:ext cx="7104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Integrate the above equation to get solution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SOLVED PROBLEMS</a:t>
            </a: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1.Solve the </a:t>
            </a:r>
            <a:r>
              <a:rPr lang="en-US" sz="28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pde</a:t>
            </a:r>
            <a:r>
              <a:rPr lang="en-US" sz="28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and find the complete      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and singular solutions</a:t>
            </a:r>
            <a:endParaRPr lang="en-US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6600" y="1219200"/>
          <a:ext cx="1600200" cy="609600"/>
        </p:xfrm>
        <a:graphic>
          <a:graphicData uri="http://schemas.openxmlformats.org/presentationml/2006/ole">
            <p:oleObj spid="_x0000_s29698" name="Equation" r:id="rId3" imgW="63468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2667000"/>
            <a:ext cx="55322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Complete solution is given by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2743200" y="4572000"/>
          <a:ext cx="3005138" cy="1447800"/>
        </p:xfrm>
        <a:graphic>
          <a:graphicData uri="http://schemas.openxmlformats.org/presentationml/2006/ole">
            <p:oleObj spid="_x0000_s29699" name="Equation" r:id="rId4" imgW="787320" imgH="45720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905000" y="3733800"/>
          <a:ext cx="3048000" cy="685800"/>
        </p:xfrm>
        <a:graphic>
          <a:graphicData uri="http://schemas.openxmlformats.org/presentationml/2006/ole">
            <p:oleObj spid="_x0000_s29700" name="Equation" r:id="rId5" imgW="901440" imgH="203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4800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with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685800" y="457200"/>
          <a:ext cx="4995863" cy="762000"/>
        </p:xfrm>
        <a:graphic>
          <a:graphicData uri="http://schemas.openxmlformats.org/presentationml/2006/ole">
            <p:oleObj spid="_x0000_s30722" name="Equation" r:id="rId3" imgW="1282680" imgH="22860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16002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d.w.r.to.  a  and  c then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62200" y="2133600"/>
          <a:ext cx="3505200" cy="2362200"/>
        </p:xfrm>
        <a:graphic>
          <a:graphicData uri="http://schemas.openxmlformats.org/presentationml/2006/ole">
            <p:oleObj spid="_x0000_s30724" name="Equation" r:id="rId4" imgW="825480" imgH="81252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 flipH="1">
            <a:off x="5029200" y="3657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Which is not possible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495800"/>
            <a:ext cx="5705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Hence there is no singular solution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5334000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2.Solve the </a:t>
            </a:r>
            <a:r>
              <a:rPr lang="en-US" sz="28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pde</a:t>
            </a:r>
            <a:r>
              <a:rPr lang="en-US" sz="28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and find the  complete, general and singular solutions</a:t>
            </a:r>
            <a:endParaRPr lang="en-US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352800" y="5334000"/>
          <a:ext cx="2895600" cy="533400"/>
        </p:xfrm>
        <a:graphic>
          <a:graphicData uri="http://schemas.openxmlformats.org/presentationml/2006/ole">
            <p:oleObj spid="_x0000_s30725" name="Equation" r:id="rId5" imgW="9014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57599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complete solution is given by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209800" y="1371600"/>
          <a:ext cx="3352800" cy="685800"/>
        </p:xfrm>
        <a:graphic>
          <a:graphicData uri="http://schemas.openxmlformats.org/presentationml/2006/ole">
            <p:oleObj spid="_x0000_s31746" name="Equation" r:id="rId3" imgW="90144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71600" y="2514600"/>
            <a:ext cx="824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with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2743200" y="2362200"/>
          <a:ext cx="3200400" cy="1676400"/>
        </p:xfrm>
        <a:graphic>
          <a:graphicData uri="http://schemas.openxmlformats.org/presentationml/2006/ole">
            <p:oleObj spid="_x0000_s31747" name="Equation" r:id="rId4" imgW="850680" imgH="609480" progId="Equation.3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277938" y="4419600"/>
          <a:ext cx="6234112" cy="1447800"/>
        </p:xfrm>
        <a:graphic>
          <a:graphicData uri="http://schemas.openxmlformats.org/presentationml/2006/ole">
            <p:oleObj spid="_x0000_s31748" name="Equation" r:id="rId5" imgW="1676160" imgH="393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/>
          </p:cNvGraphicFramePr>
          <p:nvPr/>
        </p:nvGraphicFramePr>
        <p:xfrm>
          <a:off x="1524000" y="1676400"/>
          <a:ext cx="6096000" cy="4064000"/>
        </p:xfrm>
        <a:graphic>
          <a:graphicData uri="http://schemas.openxmlformats.org/presentationml/2006/ole">
            <p:oleObj spid="_x0000_s31750" name="Equation" r:id="rId6" imgW="0" imgH="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7848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Formation of Partial Differential equations</a:t>
            </a:r>
          </a:p>
          <a:p>
            <a:endParaRPr lang="en-US" sz="2800" dirty="0"/>
          </a:p>
          <a:p>
            <a:r>
              <a:rPr lang="en-US" sz="2800" dirty="0" smtClean="0"/>
              <a:t>   Partial Differential Equation  can be formed either by elimination of arbitrary constants  or by the elimination of arbitrary functions from a relation involving three or more variables . 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3200" dirty="0" smtClean="0"/>
              <a:t>SOLVED PROBLEMS</a:t>
            </a:r>
          </a:p>
          <a:p>
            <a:pPr marL="514350" indent="-514350"/>
            <a:r>
              <a:rPr lang="en-US" sz="2800" dirty="0" smtClean="0"/>
              <a:t>1.Eliminate two arbitrary constants a  and b    from</a:t>
            </a:r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                                          here R is known constant .</a:t>
            </a:r>
            <a:r>
              <a:rPr lang="en-US" sz="3200" dirty="0" smtClean="0"/>
              <a:t>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914400" y="4648200"/>
          <a:ext cx="3505200" cy="609600"/>
        </p:xfrm>
        <a:graphic>
          <a:graphicData uri="http://schemas.openxmlformats.org/presentationml/2006/ole">
            <p:oleObj spid="_x0000_s1026" name="Equation" r:id="rId3" imgW="16635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914400" y="381000"/>
          <a:ext cx="5864225" cy="2438400"/>
        </p:xfrm>
        <a:graphic>
          <a:graphicData uri="http://schemas.openxmlformats.org/presentationml/2006/ole">
            <p:oleObj spid="_x0000_s32770" name="Equation" r:id="rId3" imgW="1358640" imgH="83808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38600" y="1981200"/>
            <a:ext cx="3286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no singular solution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895600"/>
            <a:ext cx="5963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To get general solution  assume that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3429000"/>
          <a:ext cx="1600200" cy="609600"/>
        </p:xfrm>
        <a:graphic>
          <a:graphicData uri="http://schemas.openxmlformats.org/presentationml/2006/ole">
            <p:oleObj spid="_x0000_s32771" name="Equation" r:id="rId4" imgW="545760" imgH="20304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096963" y="4800600"/>
          <a:ext cx="6970712" cy="1219200"/>
        </p:xfrm>
        <a:graphic>
          <a:graphicData uri="http://schemas.openxmlformats.org/presentationml/2006/ole">
            <p:oleObj spid="_x0000_s32772" name="Equation" r:id="rId5" imgW="191736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1600" y="4191000"/>
            <a:ext cx="2064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(1)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784225" y="609600"/>
          <a:ext cx="7294563" cy="1219200"/>
        </p:xfrm>
        <a:graphic>
          <a:graphicData uri="http://schemas.openxmlformats.org/presentationml/2006/ole">
            <p:oleObj spid="_x0000_s33794" name="Equation" r:id="rId3" imgW="2006280" imgH="43164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1828800"/>
            <a:ext cx="7904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Eliminate from (2) and (3) to get general solution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9718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3.Solve the </a:t>
            </a:r>
            <a:r>
              <a:rPr lang="en-US" sz="32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pde</a:t>
            </a:r>
            <a:r>
              <a:rPr lang="en-US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            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and find the complete and singular solutions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429000" y="2819400"/>
          <a:ext cx="3890962" cy="838200"/>
        </p:xfrm>
        <a:graphic>
          <a:graphicData uri="http://schemas.openxmlformats.org/presentationml/2006/ole">
            <p:oleObj spid="_x0000_s33795" name="Equation" r:id="rId4" imgW="1612800" imgH="27936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4191000"/>
            <a:ext cx="800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pde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                 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is in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Clairaut’s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form    </a:t>
            </a: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2514600" y="4572000"/>
          <a:ext cx="3890962" cy="838200"/>
        </p:xfrm>
        <a:graphic>
          <a:graphicData uri="http://schemas.openxmlformats.org/presentationml/2006/ole">
            <p:oleObj spid="_x0000_s33797" name="Equation" r:id="rId5" imgW="161280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571500" y="1260475"/>
          <a:ext cx="7635875" cy="757238"/>
        </p:xfrm>
        <a:graphic>
          <a:graphicData uri="http://schemas.openxmlformats.org/presentationml/2006/ole">
            <p:oleObj spid="_x0000_s34818" name="Equation" r:id="rId3" imgW="2006280" imgH="26640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3810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complete solution of  (1) is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133600"/>
            <a:ext cx="4076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d.w.r.to  “a”   and  “b”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3000" y="3048000"/>
          <a:ext cx="7594600" cy="3057525"/>
        </p:xfrm>
        <a:graphic>
          <a:graphicData uri="http://schemas.openxmlformats.org/presentationml/2006/ole">
            <p:oleObj spid="_x0000_s34819" name="Equation" r:id="rId4" imgW="212076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1295400" y="762000"/>
          <a:ext cx="6604000" cy="4191000"/>
        </p:xfrm>
        <a:graphic>
          <a:graphicData uri="http://schemas.openxmlformats.org/presentationml/2006/ole">
            <p:oleObj spid="_x0000_s35842" name="Equation" r:id="rId3" imgW="1993680" imgH="125712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304800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From (3)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762000" y="304800"/>
          <a:ext cx="7696200" cy="6019800"/>
        </p:xfrm>
        <a:graphic>
          <a:graphicData uri="http://schemas.openxmlformats.org/presentationml/2006/ole">
            <p:oleObj spid="_x0000_s36866" name="Equation" r:id="rId3" imgW="2463480" imgH="208260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0" y="5715000"/>
            <a:ext cx="4586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is required singular solution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30315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4.Solve the </a:t>
            </a:r>
            <a:r>
              <a:rPr lang="en-US" sz="32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pde</a:t>
            </a:r>
            <a:endParaRPr lang="en-US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505200" y="381000"/>
          <a:ext cx="4421188" cy="573087"/>
        </p:xfrm>
        <a:graphic>
          <a:graphicData uri="http://schemas.openxmlformats.org/presentationml/2006/ole">
            <p:oleObj spid="_x0000_s37890" name="Equation" r:id="rId3" imgW="156204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 flipH="1">
            <a:off x="533398" y="1295400"/>
            <a:ext cx="6553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905000" y="1828800"/>
          <a:ext cx="5181600" cy="1219200"/>
        </p:xfrm>
        <a:graphic>
          <a:graphicData uri="http://schemas.openxmlformats.org/presentationml/2006/ole">
            <p:oleObj spid="_x0000_s37891" name="Equation" r:id="rId4" imgW="1562040" imgH="4316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429000"/>
            <a:ext cx="5604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Complete solution of above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676400" y="4038600"/>
          <a:ext cx="5943600" cy="609600"/>
        </p:xfrm>
        <a:graphic>
          <a:graphicData uri="http://schemas.openxmlformats.org/presentationml/2006/ole">
            <p:oleObj spid="_x0000_s37892" name="Equation" r:id="rId5" imgW="1511280" imgH="20304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81000" y="4800600"/>
            <a:ext cx="5486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5.Solve the </a:t>
            </a:r>
            <a:r>
              <a:rPr lang="en-US" sz="32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pde</a:t>
            </a:r>
            <a:endParaRPr lang="en-US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429000" y="4648200"/>
          <a:ext cx="2286000" cy="762000"/>
        </p:xfrm>
        <a:graphic>
          <a:graphicData uri="http://schemas.openxmlformats.org/presentationml/2006/ole">
            <p:oleObj spid="_x0000_s37893" name="Equation" r:id="rId6" imgW="723600" imgH="22860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 rot="10800000" flipV="1">
            <a:off x="533400" y="5478394"/>
            <a:ext cx="723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Assume that</a:t>
            </a:r>
          </a:p>
        </p:txBody>
      </p:sp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2895600" y="5867400"/>
          <a:ext cx="4648200" cy="685801"/>
        </p:xfrm>
        <a:graphic>
          <a:graphicData uri="http://schemas.openxmlformats.org/presentationml/2006/ole">
            <p:oleObj spid="_x0000_s37894" name="Equation" r:id="rId7" imgW="8254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905000" y="381000"/>
          <a:ext cx="4267200" cy="1295400"/>
        </p:xfrm>
        <a:graphic>
          <a:graphicData uri="http://schemas.openxmlformats.org/presentationml/2006/ole">
            <p:oleObj spid="_x0000_s38914" name="Equation" r:id="rId3" imgW="647640" imgH="406080" progId="Equation.3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371600" y="1828800"/>
          <a:ext cx="5181600" cy="2667000"/>
        </p:xfrm>
        <a:graphic>
          <a:graphicData uri="http://schemas.openxmlformats.org/presentationml/2006/ole">
            <p:oleObj spid="_x0000_s38915" name="Equation" r:id="rId4" imgW="1879560" imgH="838080" progId="Equation.3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762000" y="4800600"/>
          <a:ext cx="7259638" cy="1566862"/>
        </p:xfrm>
        <a:graphic>
          <a:graphicData uri="http://schemas.openxmlformats.org/presentationml/2006/ole">
            <p:oleObj spid="_x0000_s38916" name="Equation" r:id="rId5" imgW="2298600" imgH="4698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4572000"/>
            <a:ext cx="30299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From given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pde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762000" y="228600"/>
          <a:ext cx="6019800" cy="2895600"/>
        </p:xfrm>
        <a:graphic>
          <a:graphicData uri="http://schemas.openxmlformats.org/presentationml/2006/ole">
            <p:oleObj spid="_x0000_s39938" name="Equation" r:id="rId3" imgW="2234880" imgH="96516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172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Integrating on both sides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3962400"/>
          <a:ext cx="4495800" cy="2286000"/>
        </p:xfrm>
        <a:graphic>
          <a:graphicData uri="http://schemas.openxmlformats.org/presentationml/2006/ole">
            <p:oleObj spid="_x0000_s39939" name="Equation" r:id="rId4" imgW="115560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Solve the </a:t>
            </a:r>
            <a:r>
              <a:rPr lang="en-US" sz="32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pde</a:t>
            </a:r>
            <a:endParaRPr lang="en-US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62" name="Equation" r:id="rId3" imgW="114120" imgH="2156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57600" y="457200"/>
          <a:ext cx="1892300" cy="533400"/>
        </p:xfrm>
        <a:graphic>
          <a:graphicData uri="http://schemas.openxmlformats.org/presentationml/2006/ole">
            <p:oleObj spid="_x0000_s40963" name="Equation" r:id="rId4" imgW="736560" imgH="177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447800"/>
            <a:ext cx="769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Assume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Substituting  in given equation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057400" y="1981200"/>
          <a:ext cx="1371600" cy="533400"/>
        </p:xfrm>
        <a:graphic>
          <a:graphicData uri="http://schemas.openxmlformats.org/presentationml/2006/ole">
            <p:oleObj spid="_x0000_s40964" name="Equation" r:id="rId5" imgW="431640" imgH="164880" progId="Equation.3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1524000" y="2971800"/>
          <a:ext cx="5562600" cy="3513137"/>
        </p:xfrm>
        <a:graphic>
          <a:graphicData uri="http://schemas.openxmlformats.org/presentationml/2006/ole">
            <p:oleObj spid="_x0000_s40965" name="Equation" r:id="rId6" imgW="1574640" imgH="144756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447800" y="609600"/>
          <a:ext cx="5418137" cy="544513"/>
        </p:xfrm>
        <a:graphic>
          <a:graphicData uri="http://schemas.openxmlformats.org/presentationml/2006/ole">
            <p:oleObj spid="_x0000_s41986" name="Equation" r:id="rId3" imgW="1473120" imgH="20304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12192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Integrating on both sides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371600" y="1905000"/>
          <a:ext cx="5557838" cy="1054100"/>
        </p:xfrm>
        <a:graphic>
          <a:graphicData uri="http://schemas.openxmlformats.org/presentationml/2006/ole">
            <p:oleObj spid="_x0000_s41987" name="Equation" r:id="rId4" imgW="1511280" imgH="3934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3124200"/>
            <a:ext cx="23487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7.Solve </a:t>
            </a:r>
            <a:r>
              <a:rPr lang="en-US" sz="32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pde</a:t>
            </a:r>
            <a:endParaRPr lang="en-US" sz="3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(or)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19400" y="3276600"/>
          <a:ext cx="3090862" cy="1689100"/>
        </p:xfrm>
        <a:graphic>
          <a:graphicData uri="http://schemas.openxmlformats.org/presentationml/2006/ole">
            <p:oleObj spid="_x0000_s41988" name="Equation" r:id="rId5" imgW="901440" imgH="609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105400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200400" y="5257800"/>
          <a:ext cx="1676400" cy="990600"/>
        </p:xfrm>
        <a:graphic>
          <a:graphicData uri="http://schemas.openxmlformats.org/presentationml/2006/ole">
            <p:oleObj spid="_x0000_s41989" name="Equation" r:id="rId6" imgW="44424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52600" y="1752600"/>
          <a:ext cx="5303838" cy="609600"/>
        </p:xfrm>
        <a:graphic>
          <a:graphicData uri="http://schemas.openxmlformats.org/presentationml/2006/ole">
            <p:oleObj spid="_x0000_s2050" name="Equation" r:id="rId3" imgW="2070000" imgH="24120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1143000"/>
            <a:ext cx="222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solution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6670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Differentiating  both sides with respect to x and 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28800" y="3276600"/>
          <a:ext cx="5295900" cy="3276600"/>
        </p:xfrm>
        <a:graphic>
          <a:graphicData uri="http://schemas.openxmlformats.org/presentationml/2006/ole">
            <p:oleObj spid="_x0000_s2051" name="Equation" r:id="rId4" imgW="1600200" imgH="149832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228601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(OR)    Find  the differential  equation of all spheres</a:t>
            </a:r>
          </a:p>
          <a:p>
            <a:r>
              <a:rPr lang="en-US" sz="2800" dirty="0" smtClean="0"/>
              <a:t> of fixed radius having their centers in x y- plane.</a:t>
            </a:r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2182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Assume that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219200" y="1084263"/>
          <a:ext cx="6804025" cy="3508375"/>
        </p:xfrm>
        <a:graphic>
          <a:graphicData uri="http://schemas.openxmlformats.org/presentationml/2006/ole">
            <p:oleObj spid="_x0000_s43010" name="Equation" r:id="rId3" imgW="1803240" imgH="124452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48006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Integrating on both sides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19400" y="5410200"/>
          <a:ext cx="3657600" cy="1066800"/>
        </p:xfrm>
        <a:graphic>
          <a:graphicData uri="http://schemas.openxmlformats.org/presentationml/2006/ole">
            <p:oleObj spid="_x0000_s43011" name="Equation" r:id="rId4" imgW="10792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3563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8. Solve the equation</a:t>
            </a:r>
            <a:endParaRPr lang="en-US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733800" y="304800"/>
          <a:ext cx="2686050" cy="685800"/>
        </p:xfrm>
        <a:graphic>
          <a:graphicData uri="http://schemas.openxmlformats.org/presentationml/2006/ole">
            <p:oleObj spid="_x0000_s46082" name="Equation" r:id="rId3" imgW="952200" imgH="2286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1600200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990600" y="2057400"/>
          <a:ext cx="6626225" cy="2484438"/>
        </p:xfrm>
        <a:graphic>
          <a:graphicData uri="http://schemas.openxmlformats.org/presentationml/2006/ole">
            <p:oleObj spid="_x0000_s46083" name="Equation" r:id="rId4" imgW="2349360" imgH="77436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48768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integrating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48000" y="4953000"/>
          <a:ext cx="3733800" cy="1219200"/>
        </p:xfrm>
        <a:graphic>
          <a:graphicData uri="http://schemas.openxmlformats.org/presentationml/2006/ole">
            <p:oleObj spid="_x0000_s46084" name="Equation" r:id="rId5" imgW="17143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776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Equations reducible to the standard forms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)If               and             occur in the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pde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as in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54138" y="1066800"/>
          <a:ext cx="1101725" cy="609600"/>
        </p:xfrm>
        <a:graphic>
          <a:graphicData uri="http://schemas.openxmlformats.org/presentationml/2006/ole">
            <p:oleObj spid="_x0000_s45057" name="Equation" r:id="rId3" imgW="406080" imgH="228600" progId="Equation.3">
              <p:embed/>
            </p:oleObj>
          </a:graphicData>
        </a:graphic>
      </p:graphicFrame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3276600" y="1066800"/>
          <a:ext cx="1176338" cy="609600"/>
        </p:xfrm>
        <a:graphic>
          <a:graphicData uri="http://schemas.openxmlformats.org/presentationml/2006/ole">
            <p:oleObj spid="_x0000_s45058" name="Equation" r:id="rId4" imgW="38088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0" y="1828800"/>
          <a:ext cx="2286000" cy="609600"/>
        </p:xfrm>
        <a:graphic>
          <a:graphicData uri="http://schemas.openxmlformats.org/presentationml/2006/ole">
            <p:oleObj spid="_x0000_s45059" name="Equation" r:id="rId5" imgW="104112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00400" y="1828800"/>
            <a:ext cx="963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Or in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4213224" y="1791729"/>
          <a:ext cx="2797176" cy="609600"/>
        </p:xfrm>
        <a:graphic>
          <a:graphicData uri="http://schemas.openxmlformats.org/presentationml/2006/ole">
            <p:oleObj spid="_x0000_s45060" name="Equation" r:id="rId6" imgW="116820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2667000"/>
            <a:ext cx="59843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Case (a)    Put               and            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if           ;           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048000" y="2667000"/>
          <a:ext cx="1143000" cy="457200"/>
        </p:xfrm>
        <a:graphic>
          <a:graphicData uri="http://schemas.openxmlformats.org/presentationml/2006/ole">
            <p:oleObj spid="_x0000_s45061" name="Equation" r:id="rId7" imgW="583920" imgH="203040" progId="Equation.3">
              <p:embed/>
            </p:oleObj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5105400" y="2616200"/>
          <a:ext cx="1143000" cy="533400"/>
        </p:xfrm>
        <a:graphic>
          <a:graphicData uri="http://schemas.openxmlformats.org/presentationml/2006/ole">
            <p:oleObj spid="_x0000_s45062" name="Equation" r:id="rId8" imgW="533160" imgH="2286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048000" y="3124200"/>
          <a:ext cx="762000" cy="457200"/>
        </p:xfrm>
        <a:graphic>
          <a:graphicData uri="http://schemas.openxmlformats.org/presentationml/2006/ole">
            <p:oleObj spid="_x0000_s45063" name="Equation" r:id="rId9" imgW="355320" imgH="177480" progId="Equation.3">
              <p:embed/>
            </p:oleObj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4267200" y="3124200"/>
          <a:ext cx="708025" cy="457200"/>
        </p:xfrm>
        <a:graphic>
          <a:graphicData uri="http://schemas.openxmlformats.org/presentationml/2006/ole">
            <p:oleObj spid="_x0000_s45064" name="Equation" r:id="rId10" imgW="330120" imgH="17748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447800" y="3733800"/>
          <a:ext cx="5410200" cy="2438400"/>
        </p:xfrm>
        <a:graphic>
          <a:graphicData uri="http://schemas.openxmlformats.org/presentationml/2006/ole">
            <p:oleObj spid="_x0000_s45065" name="Equation" r:id="rId11" imgW="2070000" imgH="838080" progId="Equation.3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533400" y="381000"/>
          <a:ext cx="5948362" cy="2363787"/>
        </p:xfrm>
        <a:graphic>
          <a:graphicData uri="http://schemas.openxmlformats.org/presentationml/2006/ole">
            <p:oleObj spid="_x0000_s47106" name="Equation" r:id="rId3" imgW="1739880" imgH="81252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3048000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where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68500" y="2743200"/>
          <a:ext cx="4879975" cy="1219200"/>
        </p:xfrm>
        <a:graphic>
          <a:graphicData uri="http://schemas.openxmlformats.org/presentationml/2006/ole">
            <p:oleObj spid="_x0000_s47107" name="Equation" r:id="rId4" imgW="1041120" imgH="393480" progId="Equation.3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1905000" y="4576125"/>
          <a:ext cx="2133600" cy="533400"/>
        </p:xfrm>
        <a:graphic>
          <a:graphicData uri="http://schemas.openxmlformats.org/presentationml/2006/ole">
            <p:oleObj spid="_x0000_s47108" name="Equation" r:id="rId5" imgW="1041120" imgH="228600" progId="Equation.3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6096000" y="4629669"/>
          <a:ext cx="1560513" cy="465137"/>
        </p:xfrm>
        <a:graphic>
          <a:graphicData uri="http://schemas.openxmlformats.org/presentationml/2006/ole">
            <p:oleObj spid="_x0000_s47109" name="Equation" r:id="rId6" imgW="76176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4572000"/>
            <a:ext cx="7156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Then                              reduces  to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1" y="5703332"/>
            <a:ext cx="615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Similarly                             reduces  to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1752600" y="5638800"/>
          <a:ext cx="2819400" cy="685800"/>
        </p:xfrm>
        <a:graphic>
          <a:graphicData uri="http://schemas.openxmlformats.org/presentationml/2006/ole">
            <p:oleObj spid="_x0000_s47110" name="Equation" r:id="rId7" imgW="1168200" imgH="228600" progId="Equation.3">
              <p:embed/>
            </p:oleObj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6477000" y="5715000"/>
          <a:ext cx="2209800" cy="533400"/>
        </p:xfrm>
        <a:graphic>
          <a:graphicData uri="http://schemas.openxmlformats.org/presentationml/2006/ole">
            <p:oleObj spid="_x0000_s47111" name="Equation" r:id="rId8" imgW="8888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678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case(b)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If             or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put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2133600" y="838200"/>
          <a:ext cx="762000" cy="457200"/>
        </p:xfrm>
        <a:graphic>
          <a:graphicData uri="http://schemas.openxmlformats.org/presentationml/2006/ole">
            <p:oleObj spid="_x0000_s48130" name="Equation" r:id="rId3" imgW="355320" imgH="177480" progId="Equation.3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4114800" y="801129"/>
          <a:ext cx="708025" cy="533400"/>
        </p:xfrm>
        <a:graphic>
          <a:graphicData uri="http://schemas.openxmlformats.org/presentationml/2006/ole">
            <p:oleObj spid="_x0000_s48131" name="Equation" r:id="rId4" imgW="33012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33600" y="1295400"/>
          <a:ext cx="2714625" cy="457200"/>
        </p:xfrm>
        <a:graphic>
          <a:graphicData uri="http://schemas.openxmlformats.org/presentationml/2006/ole">
            <p:oleObj spid="_x0000_s48132" name="Equation" r:id="rId5" imgW="1231560" imgH="203040" progId="Equation.3">
              <p:embed/>
            </p:oleObj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1295400" y="1905000"/>
          <a:ext cx="5486400" cy="2436812"/>
        </p:xfrm>
        <a:graphic>
          <a:graphicData uri="http://schemas.openxmlformats.org/presentationml/2006/ole">
            <p:oleObj spid="_x0000_s48133" name="Equation" r:id="rId6" imgW="1269720" imgH="8380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44196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(ii)If           and          occur in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pde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as in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71600" y="4331043"/>
          <a:ext cx="914400" cy="685800"/>
        </p:xfrm>
        <a:graphic>
          <a:graphicData uri="http://schemas.openxmlformats.org/presentationml/2006/ole">
            <p:oleObj spid="_x0000_s48134" name="Equation" r:id="rId7" imgW="380880" imgH="228600" progId="Equation.3">
              <p:embed/>
            </p:oleObj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3035643" y="4331043"/>
          <a:ext cx="884237" cy="685800"/>
        </p:xfrm>
        <a:graphic>
          <a:graphicData uri="http://schemas.openxmlformats.org/presentationml/2006/ole">
            <p:oleObj spid="_x0000_s48135" name="Equation" r:id="rId8" imgW="368280" imgH="2286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934200" y="4343400"/>
          <a:ext cx="1676400" cy="685800"/>
        </p:xfrm>
        <a:graphic>
          <a:graphicData uri="http://schemas.openxmlformats.org/presentationml/2006/ole">
            <p:oleObj spid="_x0000_s48136" name="Equation" r:id="rId9" imgW="774360" imgH="228600" progId="Equation.3">
              <p:embed/>
            </p:oleObj>
          </a:graphicData>
        </a:graphic>
      </p:graphicFrame>
      <p:graphicFrame>
        <p:nvGraphicFramePr>
          <p:cNvPr id="48137" name="Object 9"/>
          <p:cNvGraphicFramePr>
            <a:graphicFrameLocks noChangeAspect="1"/>
          </p:cNvGraphicFramePr>
          <p:nvPr/>
        </p:nvGraphicFramePr>
        <p:xfrm>
          <a:off x="2590800" y="5105400"/>
          <a:ext cx="3505200" cy="685800"/>
        </p:xfrm>
        <a:graphic>
          <a:graphicData uri="http://schemas.openxmlformats.org/presentationml/2006/ole">
            <p:oleObj spid="_x0000_s48137" name="Equation" r:id="rId10" imgW="1409400" imgH="228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00200" y="5257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Or in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3873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Case(a)  Put              if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95600" y="152400"/>
          <a:ext cx="1219200" cy="533400"/>
        </p:xfrm>
        <a:graphic>
          <a:graphicData uri="http://schemas.openxmlformats.org/presentationml/2006/ole">
            <p:oleObj spid="_x0000_s49154" name="Equation" r:id="rId3" imgW="533160" imgH="1904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 flipV="1">
          <a:off x="4422775" y="228600"/>
          <a:ext cx="1265238" cy="520700"/>
        </p:xfrm>
        <a:graphic>
          <a:graphicData uri="http://schemas.openxmlformats.org/presentationml/2006/ole">
            <p:oleObj spid="_x0000_s49155" name="Equation" r:id="rId4" imgW="4316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990600"/>
          <a:ext cx="7467600" cy="2514600"/>
        </p:xfrm>
        <a:graphic>
          <a:graphicData uri="http://schemas.openxmlformats.org/presentationml/2006/ole">
            <p:oleObj spid="_x0000_s49156" name="Equation" r:id="rId5" imgW="3060360" imgH="838080" progId="Equation.3">
              <p:embed/>
            </p:oleObj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2209800" y="3810000"/>
          <a:ext cx="4419600" cy="1143000"/>
        </p:xfrm>
        <a:graphic>
          <a:graphicData uri="http://schemas.openxmlformats.org/presentationml/2006/ole">
            <p:oleObj spid="_x0000_s49157" name="Equation" r:id="rId6" imgW="1015920" imgH="419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191000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where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5029200" y="5702643"/>
          <a:ext cx="2905125" cy="647700"/>
        </p:xfrm>
        <a:graphic>
          <a:graphicData uri="http://schemas.openxmlformats.org/presentationml/2006/ole">
            <p:oleObj spid="_x0000_s49158" name="Equation" r:id="rId7" imgW="1168200" imgH="215640" progId="Equation.3">
              <p:embed/>
            </p:oleObj>
          </a:graphicData>
        </a:graphic>
      </p:graphicFrame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2438400" y="5791200"/>
          <a:ext cx="1371600" cy="533400"/>
        </p:xfrm>
        <a:graphic>
          <a:graphicData uri="http://schemas.openxmlformats.org/presentationml/2006/ole">
            <p:oleObj spid="_x0000_s49159" name="Equation" r:id="rId8" imgW="533160" imgH="2030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0" y="5029200"/>
            <a:ext cx="3802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Given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reduces to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2400" y="5791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and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1943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Case(b)  if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514600" y="240957"/>
          <a:ext cx="1295401" cy="482600"/>
        </p:xfrm>
        <a:graphic>
          <a:graphicData uri="http://schemas.openxmlformats.org/presentationml/2006/ole">
            <p:oleObj spid="_x0000_s50178" name="Equation" r:id="rId3" imgW="431640" imgH="177480" progId="Equation.3">
              <p:embed/>
            </p:oleObj>
          </a:graphicData>
        </a:graphic>
      </p:graphicFrame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4191000" y="457200"/>
          <a:ext cx="1752600" cy="569912"/>
        </p:xfrm>
        <a:graphic>
          <a:graphicData uri="http://schemas.openxmlformats.org/presentationml/2006/ole">
            <p:oleObj spid="_x0000_s50180" name="Equation" r:id="rId4" imgW="596880" imgH="203040" progId="Equation.3">
              <p:embed/>
            </p:oleObj>
          </a:graphicData>
        </a:graphic>
      </p:graphicFrame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1981200" y="1066800"/>
          <a:ext cx="4802187" cy="2514600"/>
        </p:xfrm>
        <a:graphic>
          <a:graphicData uri="http://schemas.openxmlformats.org/presentationml/2006/ole">
            <p:oleObj spid="_x0000_s50181" name="Equation" r:id="rId5" imgW="1968480" imgH="8380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3886200"/>
            <a:ext cx="32832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Solved Problems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495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1.Solve </a:t>
            </a:r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981200" y="4419600"/>
          <a:ext cx="3505200" cy="685800"/>
        </p:xfrm>
        <a:graphic>
          <a:graphicData uri="http://schemas.openxmlformats.org/presentationml/2006/ole">
            <p:oleObj spid="_x0000_s50182" name="Equation" r:id="rId6" imgW="1066680" imgH="2286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799" y="5486400"/>
            <a:ext cx="2133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  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2133600" y="5105400"/>
          <a:ext cx="5718175" cy="1524000"/>
        </p:xfrm>
        <a:graphic>
          <a:graphicData uri="http://schemas.openxmlformats.org/presentationml/2006/ole">
            <p:oleObj spid="_x0000_s50183" name="Equation" r:id="rId7" imgW="173988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743200" y="152400"/>
          <a:ext cx="2697162" cy="1143000"/>
        </p:xfrm>
        <a:graphic>
          <a:graphicData uri="http://schemas.openxmlformats.org/presentationml/2006/ole">
            <p:oleObj spid="_x0000_s51202" name="Equation" r:id="rId3" imgW="749160" imgH="406080" progId="Equation.3">
              <p:embed/>
            </p:oleObj>
          </a:graphicData>
        </a:graphic>
      </p:graphicFrame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533400" y="2209800"/>
          <a:ext cx="7964488" cy="2971800"/>
        </p:xfrm>
        <a:graphic>
          <a:graphicData uri="http://schemas.openxmlformats.org/presentationml/2006/ole">
            <p:oleObj spid="_x0000_s51204" name="Equation" r:id="rId4" imgW="2616120" imgH="838080" progId="Equation.3">
              <p:embed/>
            </p:oleObj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1771650" y="1447800"/>
          <a:ext cx="1562100" cy="685800"/>
        </p:xfrm>
        <a:graphic>
          <a:graphicData uri="http://schemas.openxmlformats.org/presentationml/2006/ole">
            <p:oleObj spid="_x0000_s51205" name="Equation" r:id="rId5" imgW="520560" imgH="203040" progId="Equation.3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3940175" y="1371600"/>
          <a:ext cx="1416050" cy="762000"/>
        </p:xfrm>
        <a:graphic>
          <a:graphicData uri="http://schemas.openxmlformats.org/presentationml/2006/ole">
            <p:oleObj spid="_x0000_s51206" name="Equation" r:id="rId6" imgW="495000" imgH="228600" progId="Equation.3">
              <p:embed/>
            </p:oleObj>
          </a:graphicData>
        </a:graphic>
      </p:graphicFrame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5867400" y="1447800"/>
          <a:ext cx="1752600" cy="569913"/>
        </p:xfrm>
        <a:graphic>
          <a:graphicData uri="http://schemas.openxmlformats.org/presentationml/2006/ole">
            <p:oleObj spid="_x0000_s51208" name="Equation" r:id="rId7" imgW="596880" imgH="203040" progId="Equation.3">
              <p:embed/>
            </p:oleObj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2841625" y="5291138"/>
          <a:ext cx="4529138" cy="1074737"/>
        </p:xfrm>
        <a:graphic>
          <a:graphicData uri="http://schemas.openxmlformats.org/presentationml/2006/ole">
            <p:oleObj spid="_x0000_s51209" name="Equation" r:id="rId8" imgW="104112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0600" y="5638800"/>
            <a:ext cx="1165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where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1790700" y="112713"/>
          <a:ext cx="3886200" cy="1298575"/>
        </p:xfrm>
        <a:graphic>
          <a:graphicData uri="http://schemas.openxmlformats.org/presentationml/2006/ole">
            <p:oleObj spid="_x0000_s52226" name="Equation" r:id="rId3" imgW="1295280" imgH="419040" progId="Equation.3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2667000" y="1752600"/>
          <a:ext cx="3714750" cy="1524000"/>
        </p:xfrm>
        <a:graphic>
          <a:graphicData uri="http://schemas.openxmlformats.org/presentationml/2006/ole">
            <p:oleObj spid="_x0000_s52227" name="Equation" r:id="rId4" imgW="1130040" imgH="4824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1371600"/>
            <a:ext cx="2430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(1)becomes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3505200"/>
          <a:ext cx="6662738" cy="2420938"/>
        </p:xfrm>
        <a:graphic>
          <a:graphicData uri="http://schemas.openxmlformats.org/presentationml/2006/ole">
            <p:oleObj spid="_x0000_s52228" name="Equation" r:id="rId5" imgW="1638000" imgH="761760" progId="Equation.3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2783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2. Solve the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pde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200400" y="304800"/>
          <a:ext cx="3276600" cy="685800"/>
        </p:xfrm>
        <a:graphic>
          <a:graphicData uri="http://schemas.openxmlformats.org/presentationml/2006/ole">
            <p:oleObj spid="_x0000_s53250" name="Equation" r:id="rId3" imgW="1333440" imgH="2286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1371600"/>
            <a:ext cx="2020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1585913" y="1905000"/>
          <a:ext cx="5133975" cy="1371600"/>
        </p:xfrm>
        <a:graphic>
          <a:graphicData uri="http://schemas.openxmlformats.org/presentationml/2006/ole">
            <p:oleObj spid="_x0000_s53252" name="Equation" r:id="rId4" imgW="1866600" imgH="469800" progId="Equation.3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685800" y="3200400"/>
          <a:ext cx="1828800" cy="533400"/>
        </p:xfrm>
        <a:graphic>
          <a:graphicData uri="http://schemas.openxmlformats.org/presentationml/2006/ole">
            <p:oleObj spid="_x0000_s53253" name="Equation" r:id="rId5" imgW="431640" imgH="177480" progId="Equation.3">
              <p:embed/>
            </p:oleObj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2590800" y="3200400"/>
          <a:ext cx="1981200" cy="609600"/>
        </p:xfrm>
        <a:graphic>
          <a:graphicData uri="http://schemas.openxmlformats.org/presentationml/2006/ole">
            <p:oleObj spid="_x0000_s53254" name="Equation" r:id="rId6" imgW="596880" imgH="203040" progId="Equation.3">
              <p:embed/>
            </p:oleObj>
          </a:graphicData>
        </a:graphic>
      </p:graphicFrame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1600200" y="3886200"/>
          <a:ext cx="5791200" cy="2590800"/>
        </p:xfrm>
        <a:graphic>
          <a:graphicData uri="http://schemas.openxmlformats.org/presentationml/2006/ole">
            <p:oleObj spid="_x0000_s53255" name="Equation" r:id="rId7" imgW="1968480" imgH="8380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54856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By substituting all these values in (1)</a:t>
            </a:r>
          </a:p>
          <a:p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447800" y="1600200"/>
          <a:ext cx="6172200" cy="1905000"/>
        </p:xfrm>
        <a:graphic>
          <a:graphicData uri="http://schemas.openxmlformats.org/presentationml/2006/ole">
            <p:oleObj spid="_x0000_s16386" name="Equation" r:id="rId3" imgW="1346040" imgH="6858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57600" y="3733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or</a:t>
            </a:r>
            <a:endParaRPr lang="en-US" sz="2800" dirty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838200" y="4419600"/>
          <a:ext cx="7086600" cy="1676400"/>
        </p:xfrm>
        <a:graphic>
          <a:graphicData uri="http://schemas.openxmlformats.org/presentationml/2006/ole">
            <p:oleObj spid="_x0000_s16387" name="Equation" r:id="rId4" imgW="144756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2438400" y="990600"/>
          <a:ext cx="4400550" cy="1408112"/>
        </p:xfrm>
        <a:graphic>
          <a:graphicData uri="http://schemas.openxmlformats.org/presentationml/2006/ole">
            <p:oleObj spid="_x0000_s54274" name="Equation" r:id="rId3" imgW="1600200" imgH="48240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457200"/>
            <a:ext cx="2624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(1) becomes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762000" y="2590800"/>
          <a:ext cx="7342188" cy="3124200"/>
        </p:xfrm>
        <a:graphic>
          <a:graphicData uri="http://schemas.openxmlformats.org/presentationml/2006/ole">
            <p:oleObj spid="_x0000_s54275" name="Equation" r:id="rId4" imgW="2197080" imgH="93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048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Lagrange’s  Linear Equation  </a:t>
            </a:r>
            <a:endPara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845770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The linear partial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differenfial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equation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of first order is called as Lagrange’s linear Equation.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This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is of the form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43400" y="2286000"/>
          <a:ext cx="2214563" cy="609600"/>
        </p:xfrm>
        <a:graphic>
          <a:graphicData uri="http://schemas.openxmlformats.org/presentationml/2006/ole">
            <p:oleObj spid="_x0000_s55299" name="Equation" r:id="rId3" imgW="799920" imgH="203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Where           and      are functions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z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1752600" y="3048000"/>
          <a:ext cx="879475" cy="609600"/>
        </p:xfrm>
        <a:graphic>
          <a:graphicData uri="http://schemas.openxmlformats.org/presentationml/2006/ole">
            <p:oleObj spid="_x0000_s55300" name="Equation" r:id="rId4" imgW="317160" imgH="203040" progId="Equation.3">
              <p:embed/>
            </p:oleObj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3352800" y="2971800"/>
          <a:ext cx="609600" cy="609600"/>
        </p:xfrm>
        <a:graphic>
          <a:graphicData uri="http://schemas.openxmlformats.org/presentationml/2006/ole">
            <p:oleObj spid="_x0000_s55301" name="Equation" r:id="rId5" imgW="152280" imgH="1648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148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general solution of the partial differential equation                                is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2286000" y="4572000"/>
          <a:ext cx="2209800" cy="609600"/>
        </p:xfrm>
        <a:graphic>
          <a:graphicData uri="http://schemas.openxmlformats.org/presentationml/2006/ole">
            <p:oleObj spid="_x0000_s55302" name="Equation" r:id="rId6" imgW="799920" imgH="2030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638800" y="4572000"/>
          <a:ext cx="1600200" cy="584200"/>
        </p:xfrm>
        <a:graphic>
          <a:graphicData uri="http://schemas.openxmlformats.org/presentationml/2006/ole">
            <p:oleObj spid="_x0000_s55303" name="Equation" r:id="rId7" imgW="698400" imgH="20304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5486400"/>
            <a:ext cx="75648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Where      is arbitrary function of                     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and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1600200" y="5486400"/>
          <a:ext cx="609600" cy="533400"/>
        </p:xfrm>
        <a:graphic>
          <a:graphicData uri="http://schemas.openxmlformats.org/presentationml/2006/ole">
            <p:oleObj spid="_x0000_s55306" name="Equation" r:id="rId8" imgW="164880" imgH="164880" progId="Equation.3">
              <p:embed/>
            </p:oleObj>
          </a:graphicData>
        </a:graphic>
      </p:graphicFrame>
      <p:graphicFrame>
        <p:nvGraphicFramePr>
          <p:cNvPr id="55307" name="Object 11"/>
          <p:cNvGraphicFramePr>
            <a:graphicFrameLocks noChangeAspect="1"/>
          </p:cNvGraphicFramePr>
          <p:nvPr/>
        </p:nvGraphicFramePr>
        <p:xfrm>
          <a:off x="5715000" y="5486400"/>
          <a:ext cx="2057400" cy="533400"/>
        </p:xfrm>
        <a:graphic>
          <a:graphicData uri="http://schemas.openxmlformats.org/presentationml/2006/ole">
            <p:oleObj spid="_x0000_s55307" name="Equation" r:id="rId9" imgW="838080" imgH="215640" progId="Equation.3">
              <p:embed/>
            </p:oleObj>
          </a:graphicData>
        </a:graphic>
      </p:graphicFrame>
      <p:graphicFrame>
        <p:nvGraphicFramePr>
          <p:cNvPr id="55308" name="Object 12"/>
          <p:cNvGraphicFramePr>
            <a:graphicFrameLocks noChangeAspect="1"/>
          </p:cNvGraphicFramePr>
          <p:nvPr/>
        </p:nvGraphicFramePr>
        <p:xfrm>
          <a:off x="1295400" y="5906529"/>
          <a:ext cx="2133600" cy="609600"/>
        </p:xfrm>
        <a:graphic>
          <a:graphicData uri="http://schemas.openxmlformats.org/presentationml/2006/ole">
            <p:oleObj spid="_x0000_s55308" name="Equation" r:id="rId10" imgW="83808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3124200" y="838200"/>
          <a:ext cx="935038" cy="533400"/>
        </p:xfrm>
        <a:graphic>
          <a:graphicData uri="http://schemas.openxmlformats.org/presentationml/2006/ole">
            <p:oleObj spid="_x0000_s56324" name="Equation" r:id="rId3" imgW="380880" imgH="215640" progId="Equation.3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1447800" y="838200"/>
          <a:ext cx="935037" cy="533400"/>
        </p:xfrm>
        <a:graphic>
          <a:graphicData uri="http://schemas.openxmlformats.org/presentationml/2006/ole">
            <p:oleObj spid="_x0000_s56325" name="Equation" r:id="rId4" imgW="380880" imgH="215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8382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Here             and           are independent  solutions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of  the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auxilary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equations                    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648200" y="1371600"/>
          <a:ext cx="2667000" cy="1219200"/>
        </p:xfrm>
        <a:graphic>
          <a:graphicData uri="http://schemas.openxmlformats.org/presentationml/2006/ole">
            <p:oleObj spid="_x0000_s56326" name="Equation" r:id="rId5" imgW="863280" imgH="419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27432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Solved problems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886200"/>
            <a:ext cx="4924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1.Find the general solution of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334000" y="3810000"/>
          <a:ext cx="3048000" cy="609600"/>
        </p:xfrm>
        <a:graphic>
          <a:graphicData uri="http://schemas.openxmlformats.org/presentationml/2006/ole">
            <p:oleObj spid="_x0000_s56327" name="Equation" r:id="rId6" imgW="1282680" imgH="2286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000" y="44958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auxilary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equations are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4648200" y="4648200"/>
          <a:ext cx="3886200" cy="1295400"/>
        </p:xfrm>
        <a:graphic>
          <a:graphicData uri="http://schemas.openxmlformats.org/presentationml/2006/ole">
            <p:oleObj spid="_x0000_s56328" name="Equation" r:id="rId7" imgW="12189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1693863" y="0"/>
          <a:ext cx="3562350" cy="2120900"/>
        </p:xfrm>
        <a:graphic>
          <a:graphicData uri="http://schemas.openxmlformats.org/presentationml/2006/ole">
            <p:oleObj spid="_x0000_s57346" name="Equation" r:id="rId3" imgW="1117440" imgH="68580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38600" y="3048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Integrating on both sides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1295400" y="2286000"/>
          <a:ext cx="4938713" cy="4043363"/>
        </p:xfrm>
        <a:graphic>
          <a:graphicData uri="http://schemas.openxmlformats.org/presentationml/2006/ole">
            <p:oleObj spid="_x0000_s57347" name="Equation" r:id="rId4" imgW="1549080" imgH="130788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4343400" y="5257800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Integrating on both sides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828800" y="533401"/>
          <a:ext cx="5105400" cy="1219199"/>
        </p:xfrm>
        <a:graphic>
          <a:graphicData uri="http://schemas.openxmlformats.org/presentationml/2006/ole">
            <p:oleObj spid="_x0000_s58370" name="Equation" r:id="rId3" imgW="1549080" imgH="45720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1905000"/>
            <a:ext cx="5245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general solution is given by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6096000" y="1905000"/>
          <a:ext cx="1600200" cy="584200"/>
        </p:xfrm>
        <a:graphic>
          <a:graphicData uri="http://schemas.openxmlformats.org/presentationml/2006/ole">
            <p:oleObj spid="_x0000_s58371" name="Equation" r:id="rId4" imgW="698400" imgH="203040" progId="Equation.3">
              <p:embed/>
            </p:oleObj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066800" y="2590800"/>
          <a:ext cx="5943600" cy="838200"/>
        </p:xfrm>
        <a:graphic>
          <a:graphicData uri="http://schemas.openxmlformats.org/presentationml/2006/ole">
            <p:oleObj spid="_x0000_s58372" name="Equation" r:id="rId5" imgW="1663560" imgH="2286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733800"/>
            <a:ext cx="1483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2.solve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0" y="3657600"/>
          <a:ext cx="4953000" cy="685800"/>
        </p:xfrm>
        <a:graphic>
          <a:graphicData uri="http://schemas.openxmlformats.org/presentationml/2006/ole">
            <p:oleObj spid="_x0000_s58373" name="Equation" r:id="rId6" imgW="2070000" imgH="228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4343400"/>
            <a:ext cx="1596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45720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Auxiliary equations are given  by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1371600" y="5181600"/>
          <a:ext cx="6324600" cy="1295400"/>
        </p:xfrm>
        <a:graphic>
          <a:graphicData uri="http://schemas.openxmlformats.org/presentationml/2006/ole">
            <p:oleObj spid="_x0000_s58374" name="Equation" r:id="rId7" imgW="20700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1752600" y="838200"/>
          <a:ext cx="5638800" cy="5300663"/>
        </p:xfrm>
        <a:graphic>
          <a:graphicData uri="http://schemas.openxmlformats.org/presentationml/2006/ole">
            <p:oleObj spid="_x0000_s59394" name="Equation" r:id="rId3" imgW="1625400" imgH="171432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59436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Integrating on both sides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143000" y="381000"/>
          <a:ext cx="5459412" cy="1371600"/>
        </p:xfrm>
        <a:graphic>
          <a:graphicData uri="http://schemas.openxmlformats.org/presentationml/2006/ole">
            <p:oleObj spid="_x0000_s60418" name="Equation" r:id="rId3" imgW="1104840" imgH="419040" progId="Equation.3">
              <p:embed/>
            </p:oleObj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1066800" y="1752600"/>
          <a:ext cx="6475412" cy="4162425"/>
        </p:xfrm>
        <a:graphic>
          <a:graphicData uri="http://schemas.openxmlformats.org/presentationml/2006/ole">
            <p:oleObj spid="_x0000_s60419" name="Equation" r:id="rId4" imgW="1866600" imgH="13460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5943600"/>
          <a:ext cx="3124200" cy="762000"/>
        </p:xfrm>
        <a:graphic>
          <a:graphicData uri="http://schemas.openxmlformats.org/presentationml/2006/ole">
            <p:oleObj spid="_x0000_s60420" name="Equation" r:id="rId5" imgW="698400" imgH="203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3000" y="4876800"/>
            <a:ext cx="5644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Integrating on both sides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5245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general solution is given by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057400" y="1066800"/>
          <a:ext cx="5029200" cy="762000"/>
        </p:xfrm>
        <a:graphic>
          <a:graphicData uri="http://schemas.openxmlformats.org/presentationml/2006/ole">
            <p:oleObj spid="_x0000_s61442" name="Equation" r:id="rId3" imgW="1600200" imgH="2286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22098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HOMOGENEOUS   LINEAR   PDE WITH  CONSTANT  COEFFICIENTS</a:t>
            </a:r>
            <a:endParaRPr lang="en-US" sz="32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505200"/>
            <a:ext cx="769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Equations  in which  partial derivatives occurring  are all of same order (with degree one ) and the coefficients are constants ,such equations are called homogeneous linear PDE with constant coefficient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600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Assume that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19400" y="1371600"/>
          <a:ext cx="2209800" cy="1066800"/>
        </p:xfrm>
        <a:graphic>
          <a:graphicData uri="http://schemas.openxmlformats.org/presentationml/2006/ole">
            <p:oleObj spid="_x0000_s62466" name="Equation" r:id="rId3" imgW="1079280" imgH="419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2362200"/>
            <a:ext cx="8458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then       order linear homogeneous equation is given by  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2467" name="Equation" r:id="rId4" imgW="1141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95400" y="2286000"/>
          <a:ext cx="762000" cy="609600"/>
        </p:xfrm>
        <a:graphic>
          <a:graphicData uri="http://schemas.openxmlformats.org/presentationml/2006/ole">
            <p:oleObj spid="_x0000_s62468" name="Equation" r:id="rId5" imgW="20304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" y="3429000"/>
          <a:ext cx="8153400" cy="685800"/>
        </p:xfrm>
        <a:graphic>
          <a:graphicData uri="http://schemas.openxmlformats.org/presentationml/2006/ole">
            <p:oleObj spid="_x0000_s62469" name="Equation" r:id="rId6" imgW="3390840" imgH="241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38600" y="419100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or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854200" y="4876800"/>
          <a:ext cx="4673600" cy="533400"/>
        </p:xfrm>
        <a:graphic>
          <a:graphicData uri="http://schemas.openxmlformats.org/presentationml/2006/ole">
            <p:oleObj spid="_x0000_s62470" name="Equation" r:id="rId7" imgW="1752480" imgH="2030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842963" y="152400"/>
          <a:ext cx="7383462" cy="1219200"/>
        </p:xfrm>
        <a:graphic>
          <a:graphicData uri="http://schemas.openxmlformats.org/presentationml/2006/ole">
            <p:oleObj spid="_x0000_s62471" name="Equation" r:id="rId8" imgW="327636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1"/>
            <a:ext cx="77748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complete solution of equation (1)  consists of two parts ,the complementary function  and particular integral.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The complementary function is complete solution of equation of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4343400" y="2057400"/>
          <a:ext cx="2370137" cy="533400"/>
        </p:xfrm>
        <a:graphic>
          <a:graphicData uri="http://schemas.openxmlformats.org/presentationml/2006/ole">
            <p:oleObj spid="_x0000_s63490" name="Equation" r:id="rId3" imgW="88884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2667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Rules to find complementary function  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200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Consider the equation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1828800" y="3810000"/>
          <a:ext cx="5181600" cy="1219200"/>
        </p:xfrm>
        <a:graphic>
          <a:graphicData uri="http://schemas.openxmlformats.org/presentationml/2006/ole">
            <p:oleObj spid="_x0000_s63491" name="Equation" r:id="rId4" imgW="1625400" imgH="444240" progId="Equation.3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1600200" y="5486400"/>
          <a:ext cx="6005512" cy="649288"/>
        </p:xfrm>
        <a:graphic>
          <a:graphicData uri="http://schemas.openxmlformats.org/presentationml/2006/ole">
            <p:oleObj spid="_x0000_s63492" name="Equation" r:id="rId5" imgW="2311200" imgH="228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86200" y="4953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or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Find the partial Differential Equation by eliminating</a:t>
            </a:r>
          </a:p>
          <a:p>
            <a:r>
              <a:rPr lang="en-US" sz="2800" dirty="0" smtClean="0"/>
              <a:t>    arbitrary functions from</a:t>
            </a:r>
          </a:p>
          <a:p>
            <a:r>
              <a:rPr lang="en-US" sz="2800" dirty="0" smtClean="0"/>
              <a:t>                          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495800" y="609600"/>
          <a:ext cx="2286000" cy="533400"/>
        </p:xfrm>
        <a:graphic>
          <a:graphicData uri="http://schemas.openxmlformats.org/presentationml/2006/ole">
            <p:oleObj spid="_x0000_s17410" name="Equation" r:id="rId3" imgW="927000" imgH="228600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752600" y="2286000"/>
          <a:ext cx="5791200" cy="3733800"/>
        </p:xfrm>
        <a:graphic>
          <a:graphicData uri="http://schemas.openxmlformats.org/presentationml/2006/ole">
            <p:oleObj spid="_x0000_s17411" name="Equation" r:id="rId4" imgW="1815840" imgH="13204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447800"/>
            <a:ext cx="1695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SOLUTION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3276600" y="1828800"/>
          <a:ext cx="2559050" cy="609600"/>
        </p:xfrm>
        <a:graphic>
          <a:graphicData uri="http://schemas.openxmlformats.org/presentationml/2006/ole">
            <p:oleObj spid="_x0000_s64514" name="Equation" r:id="rId3" imgW="838080" imgH="20304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228600"/>
            <a:ext cx="7497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auxiliary equation for (A.E) is given by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2443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And by giving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2057400" y="914400"/>
          <a:ext cx="3760787" cy="649288"/>
        </p:xfrm>
        <a:graphic>
          <a:graphicData uri="http://schemas.openxmlformats.org/presentationml/2006/ole">
            <p:oleObj spid="_x0000_s64515" name="Equation" r:id="rId4" imgW="1447560" imgH="2286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2514600"/>
            <a:ext cx="3220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 A.E  becomes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0" y="2438400"/>
          <a:ext cx="4191000" cy="685800"/>
        </p:xfrm>
        <a:graphic>
          <a:graphicData uri="http://schemas.openxmlformats.org/presentationml/2006/ole">
            <p:oleObj spid="_x0000_s64516" name="Equation" r:id="rId5" imgW="1409400" imgH="228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276600"/>
            <a:ext cx="64604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1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If the equation(3) has two distinct  roots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934200" y="3657600"/>
          <a:ext cx="990600" cy="609600"/>
        </p:xfrm>
        <a:graphic>
          <a:graphicData uri="http://schemas.openxmlformats.org/presentationml/2006/ole">
            <p:oleObj spid="_x0000_s64517" name="Equation" r:id="rId6" imgW="406080" imgH="2156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4343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complete solution of (2) is given by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133600" y="5105400"/>
          <a:ext cx="4724400" cy="685800"/>
        </p:xfrm>
        <a:graphic>
          <a:graphicData uri="http://schemas.openxmlformats.org/presentationml/2006/ole">
            <p:oleObj spid="_x0000_s64518" name="Equation" r:id="rId7" imgW="180324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2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If the equation(3) has two  equal roots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i.e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7162800" y="990600"/>
          <a:ext cx="1238250" cy="609600"/>
        </p:xfrm>
        <a:graphic>
          <a:graphicData uri="http://schemas.openxmlformats.org/presentationml/2006/ole">
            <p:oleObj spid="_x0000_s65538" name="Equation" r:id="rId3" imgW="507960" imgH="215640" progId="Equation.3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" y="1600200"/>
            <a:ext cx="784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complete solution of (2) is given by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57200" y="2209800"/>
          <a:ext cx="7086600" cy="685800"/>
        </p:xfrm>
        <a:graphic>
          <a:graphicData uri="http://schemas.openxmlformats.org/presentationml/2006/ole">
            <p:oleObj spid="_x0000_s65539" name="Equation" r:id="rId4" imgW="1828800" imgH="2156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048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Rules to find the particular Integral 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1371600" y="4648200"/>
          <a:ext cx="5791200" cy="649288"/>
        </p:xfrm>
        <a:graphic>
          <a:graphicData uri="http://schemas.openxmlformats.org/presentationml/2006/ole">
            <p:oleObj spid="_x0000_s65540" name="Equation" r:id="rId5" imgW="1993680" imgH="228600" progId="Equation.3">
              <p:embed/>
            </p:oleObj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2286000" y="5562600"/>
          <a:ext cx="3657600" cy="609600"/>
        </p:xfrm>
        <a:graphic>
          <a:graphicData uri="http://schemas.openxmlformats.org/presentationml/2006/ole">
            <p:oleObj spid="_x0000_s65541" name="Equation" r:id="rId6" imgW="1257120" imgH="203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3810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Consider the equation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Particular Integral (P.I)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4572000" y="304800"/>
          <a:ext cx="1965325" cy="1100138"/>
        </p:xfrm>
        <a:graphic>
          <a:graphicData uri="http://schemas.openxmlformats.org/presentationml/2006/ole">
            <p:oleObj spid="_x0000_s66562" name="Equation" r:id="rId3" imgW="736560" imgH="419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1676400"/>
            <a:ext cx="701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1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If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then  P.I=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2667000" y="1600200"/>
          <a:ext cx="3124200" cy="685800"/>
        </p:xfrm>
        <a:graphic>
          <a:graphicData uri="http://schemas.openxmlformats.org/presentationml/2006/ole">
            <p:oleObj spid="_x0000_s66563" name="Equation" r:id="rId4" imgW="952200" imgH="228600" progId="Equation.3">
              <p:embed/>
            </p:oleObj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3352800" y="2286000"/>
          <a:ext cx="4652962" cy="2513013"/>
        </p:xfrm>
        <a:graphic>
          <a:graphicData uri="http://schemas.openxmlformats.org/presentationml/2006/ole">
            <p:oleObj spid="_x0000_s66564" name="Equation" r:id="rId5" imgW="1663560" imgH="8632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4953001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If                      and                   is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factor of                 then           </a:t>
            </a:r>
          </a:p>
        </p:txBody>
      </p:sp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990600" y="5029200"/>
          <a:ext cx="1954213" cy="590550"/>
        </p:xfrm>
        <a:graphic>
          <a:graphicData uri="http://schemas.openxmlformats.org/presentationml/2006/ole">
            <p:oleObj spid="_x0000_s66567" name="Equation" r:id="rId6" imgW="698400" imgH="2030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962400" y="4800600"/>
          <a:ext cx="1920875" cy="990600"/>
        </p:xfrm>
        <a:graphic>
          <a:graphicData uri="http://schemas.openxmlformats.org/presentationml/2006/ole">
            <p:oleObj spid="_x0000_s66569" name="Equation" r:id="rId7" imgW="685800" imgH="393480" progId="Equation.3">
              <p:embed/>
            </p:oleObj>
          </a:graphicData>
        </a:graphic>
      </p:graphicFrame>
      <p:graphicFrame>
        <p:nvGraphicFramePr>
          <p:cNvPr id="66570" name="Object 10"/>
          <p:cNvGraphicFramePr>
            <a:graphicFrameLocks noChangeAspect="1"/>
          </p:cNvGraphicFramePr>
          <p:nvPr/>
        </p:nvGraphicFramePr>
        <p:xfrm>
          <a:off x="2209800" y="5943600"/>
          <a:ext cx="1558925" cy="533400"/>
        </p:xfrm>
        <a:graphic>
          <a:graphicData uri="http://schemas.openxmlformats.org/presentationml/2006/ole">
            <p:oleObj spid="_x0000_s66570" name="Equation" r:id="rId8" imgW="5839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1219200" y="5029200"/>
          <a:ext cx="6784975" cy="1219200"/>
        </p:xfrm>
        <a:graphic>
          <a:graphicData uri="http://schemas.openxmlformats.org/presentationml/2006/ole">
            <p:oleObj spid="_x0000_s68610" name="Equation" r:id="rId3" imgW="2425680" imgH="419040" progId="Equation.3">
              <p:embed/>
            </p:oleObj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914400" y="4267200"/>
          <a:ext cx="7546975" cy="609600"/>
        </p:xfrm>
        <a:graphic>
          <a:graphicData uri="http://schemas.openxmlformats.org/presentationml/2006/ole">
            <p:oleObj spid="_x0000_s68611" name="Equation" r:id="rId4" imgW="2323800" imgH="2030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3505200"/>
            <a:ext cx="137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2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09601" y="5334000"/>
            <a:ext cx="68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P.I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1524000" y="304800"/>
          <a:ext cx="1927225" cy="590550"/>
        </p:xfrm>
        <a:graphic>
          <a:graphicData uri="http://schemas.openxmlformats.org/presentationml/2006/ole">
            <p:oleObj spid="_x0000_s68613" name="Equation" r:id="rId5" imgW="545760" imgH="203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381000"/>
            <a:ext cx="575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P.I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371600"/>
            <a:ext cx="815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If                      and                  is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factor of                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then    P.I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1066800" y="1371600"/>
          <a:ext cx="1954213" cy="609600"/>
        </p:xfrm>
        <a:graphic>
          <a:graphicData uri="http://schemas.openxmlformats.org/presentationml/2006/ole">
            <p:oleObj spid="_x0000_s68614" name="Equation" r:id="rId6" imgW="698400" imgH="203040" progId="Equation.3">
              <p:embed/>
            </p:oleObj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3967163" y="1219200"/>
          <a:ext cx="2063750" cy="990600"/>
        </p:xfrm>
        <a:graphic>
          <a:graphicData uri="http://schemas.openxmlformats.org/presentationml/2006/ole">
            <p:oleObj spid="_x0000_s68615" name="Equation" r:id="rId7" imgW="736560" imgH="393480" progId="Equation.3">
              <p:embed/>
            </p:oleObj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2133600" y="1905000"/>
          <a:ext cx="1558925" cy="533400"/>
        </p:xfrm>
        <a:graphic>
          <a:graphicData uri="http://schemas.openxmlformats.org/presentationml/2006/ole">
            <p:oleObj spid="_x0000_s68616" name="Equation" r:id="rId8" imgW="583920" imgH="203040" progId="Equation.3">
              <p:embed/>
            </p:oleObj>
          </a:graphicData>
        </a:graphic>
      </p:graphicFrame>
      <p:graphicFrame>
        <p:nvGraphicFramePr>
          <p:cNvPr id="68617" name="Object 9"/>
          <p:cNvGraphicFramePr>
            <a:graphicFrameLocks noChangeAspect="1"/>
          </p:cNvGraphicFramePr>
          <p:nvPr/>
        </p:nvGraphicFramePr>
        <p:xfrm>
          <a:off x="2514600" y="2438400"/>
          <a:ext cx="2330450" cy="1217612"/>
        </p:xfrm>
        <a:graphic>
          <a:graphicData uri="http://schemas.openxmlformats.org/presentationml/2006/ole">
            <p:oleObj spid="_x0000_s68617" name="Equation" r:id="rId9" imgW="66024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599" y="304800"/>
            <a:ext cx="21336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3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</a:t>
            </a:r>
            <a:endParaRPr lang="en-US" sz="3200" dirty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2133600" y="228600"/>
          <a:ext cx="3051175" cy="762000"/>
        </p:xfrm>
        <a:graphic>
          <a:graphicData uri="http://schemas.openxmlformats.org/presentationml/2006/ole">
            <p:oleObj spid="_x0000_s67586" name="Equation" r:id="rId3" imgW="939600" imgH="228600" progId="Equation.3">
              <p:embed/>
            </p:oleObj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1600200" y="990600"/>
          <a:ext cx="6746875" cy="1066800"/>
        </p:xfrm>
        <a:graphic>
          <a:graphicData uri="http://schemas.openxmlformats.org/presentationml/2006/ole">
            <p:oleObj spid="_x0000_s67587" name="Equation" r:id="rId4" imgW="2234880" imgH="419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1430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P.I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2133600" y="2286000"/>
          <a:ext cx="2260600" cy="614363"/>
        </p:xfrm>
        <a:graphic>
          <a:graphicData uri="http://schemas.openxmlformats.org/presentationml/2006/ole">
            <p:oleObj spid="_x0000_s67588" name="Equation" r:id="rId5" imgW="749160" imgH="241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2286001"/>
            <a:ext cx="8350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Expand </a:t>
            </a:r>
            <a:r>
              <a:rPr lang="en-US" dirty="0" smtClean="0"/>
              <a:t>                                                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 ascending powers of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or       and  operating on             term by term.</a:t>
            </a:r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4953000" y="2693987"/>
          <a:ext cx="1035050" cy="582613"/>
        </p:xfrm>
        <a:graphic>
          <a:graphicData uri="http://schemas.openxmlformats.org/presentationml/2006/ole">
            <p:oleObj spid="_x0000_s67589" name="Equation" r:id="rId6" imgW="342720" imgH="228600" progId="Equation.3">
              <p:embed/>
            </p:oleObj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533400" y="2743200"/>
          <a:ext cx="496888" cy="457200"/>
        </p:xfrm>
        <a:graphic>
          <a:graphicData uri="http://schemas.openxmlformats.org/presentationml/2006/ole">
            <p:oleObj spid="_x0000_s67590" name="Equation" r:id="rId7" imgW="164880" imgH="164880" progId="Equation.3">
              <p:embed/>
            </p:oleObj>
          </a:graphicData>
        </a:graphic>
      </p:graphicFrame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1371600" y="2743200"/>
          <a:ext cx="611188" cy="419100"/>
        </p:xfrm>
        <a:graphic>
          <a:graphicData uri="http://schemas.openxmlformats.org/presentationml/2006/ole">
            <p:oleObj spid="_x0000_s67591" name="Equation" r:id="rId8" imgW="203040" imgH="16488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7200" y="35814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4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when                 is any function of x and y.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P.I=      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3276600" y="3665537"/>
          <a:ext cx="1447800" cy="601663"/>
        </p:xfrm>
        <a:graphic>
          <a:graphicData uri="http://schemas.openxmlformats.org/presentationml/2006/ole">
            <p:oleObj spid="_x0000_s67593" name="Equation" r:id="rId9" imgW="495000" imgH="203040" progId="Equation.3">
              <p:embed/>
            </p:oleObj>
          </a:graphicData>
        </a:graphic>
      </p:graphicFrame>
      <p:graphicFrame>
        <p:nvGraphicFramePr>
          <p:cNvPr id="67594" name="Object 10"/>
          <p:cNvGraphicFramePr>
            <a:graphicFrameLocks noChangeAspect="1"/>
          </p:cNvGraphicFramePr>
          <p:nvPr/>
        </p:nvGraphicFramePr>
        <p:xfrm>
          <a:off x="2667000" y="4343400"/>
          <a:ext cx="3259138" cy="1066800"/>
        </p:xfrm>
        <a:graphic>
          <a:graphicData uri="http://schemas.openxmlformats.org/presentationml/2006/ole">
            <p:oleObj spid="_x0000_s67594" name="Equation" r:id="rId10" imgW="1079280" imgH="419040" progId="Equation.3">
              <p:embed/>
            </p:oleObj>
          </a:graphicData>
        </a:graphic>
      </p:graphicFrame>
      <p:graphicFrame>
        <p:nvGraphicFramePr>
          <p:cNvPr id="67595" name="Object 11"/>
          <p:cNvGraphicFramePr>
            <a:graphicFrameLocks noChangeAspect="1"/>
          </p:cNvGraphicFramePr>
          <p:nvPr/>
        </p:nvGraphicFramePr>
        <p:xfrm>
          <a:off x="1143000" y="5486400"/>
          <a:ext cx="6556375" cy="1003300"/>
        </p:xfrm>
        <a:graphic>
          <a:graphicData uri="http://schemas.openxmlformats.org/presentationml/2006/ole">
            <p:oleObj spid="_x0000_s67595" name="Equation" r:id="rId11" imgW="21715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1" y="2590800"/>
            <a:ext cx="4190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Solved problems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244334"/>
            <a:ext cx="525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.Find the solution of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pde</a:t>
            </a:r>
            <a:endParaRPr lang="en-US" sz="3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1295400" y="3886200"/>
          <a:ext cx="5334000" cy="609600"/>
        </p:xfrm>
        <a:graphic>
          <a:graphicData uri="http://schemas.openxmlformats.org/presentationml/2006/ole">
            <p:oleObj spid="_x0000_s80898" name="Equation" r:id="rId3" imgW="2044440" imgH="22860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4495800"/>
            <a:ext cx="6324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Auxiliary equation is given by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371601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Where ‘c’ is replaced by                after integration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1905000" y="457200"/>
          <a:ext cx="1828800" cy="519113"/>
        </p:xfrm>
        <a:graphic>
          <a:graphicData uri="http://schemas.openxmlformats.org/presentationml/2006/ole">
            <p:oleObj spid="_x0000_s80899" name="Equation" r:id="rId4" imgW="660240" imgH="203040" progId="Equation.3">
              <p:embed/>
            </p:oleObj>
          </a:graphicData>
        </a:graphic>
      </p:graphicFrame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5943600" y="457200"/>
          <a:ext cx="1763712" cy="517525"/>
        </p:xfrm>
        <a:graphic>
          <a:graphicData uri="http://schemas.openxmlformats.org/presentationml/2006/ole">
            <p:oleObj spid="_x0000_s80900" name="Equation" r:id="rId5" imgW="583920" imgH="2030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68800" y="1371600"/>
          <a:ext cx="1498600" cy="609600"/>
        </p:xfrm>
        <a:graphic>
          <a:graphicData uri="http://schemas.openxmlformats.org/presentationml/2006/ole">
            <p:oleObj spid="_x0000_s80901" name="Equation" r:id="rId6" imgW="558720" imgH="2030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457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Here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4572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is factor of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57201"/>
            <a:ext cx="7620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Auxiliary equation is given by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By taking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0658" name="Object 8"/>
          <p:cNvGraphicFramePr>
            <a:graphicFrameLocks noChangeAspect="1"/>
          </p:cNvGraphicFramePr>
          <p:nvPr/>
        </p:nvGraphicFramePr>
        <p:xfrm>
          <a:off x="990600" y="1524000"/>
          <a:ext cx="3657600" cy="541337"/>
        </p:xfrm>
        <a:graphic>
          <a:graphicData uri="http://schemas.openxmlformats.org/presentationml/2006/ole">
            <p:oleObj spid="_x0000_s70658" name="Equation" r:id="rId3" imgW="132048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43200" y="2209800"/>
          <a:ext cx="2362200" cy="609600"/>
        </p:xfrm>
        <a:graphic>
          <a:graphicData uri="http://schemas.openxmlformats.org/presentationml/2006/ole">
            <p:oleObj spid="_x0000_s70659" name="Equation" r:id="rId4" imgW="83808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33600" y="2895600"/>
          <a:ext cx="2590800" cy="609600"/>
        </p:xfrm>
        <a:graphic>
          <a:graphicData uri="http://schemas.openxmlformats.org/presentationml/2006/ole">
            <p:oleObj spid="_x0000_s70660" name="Equation" r:id="rId5" imgW="69840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3581400"/>
            <a:ext cx="3240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Complete solution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10000" y="3505200"/>
          <a:ext cx="5029200" cy="685800"/>
        </p:xfrm>
        <a:graphic>
          <a:graphicData uri="http://schemas.openxmlformats.org/presentationml/2006/ole">
            <p:oleObj spid="_x0000_s70661" name="Equation" r:id="rId6" imgW="2247840" imgH="241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572000"/>
            <a:ext cx="3190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Solve the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pde</a:t>
            </a:r>
            <a:endParaRPr lang="en-US" sz="3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810000" y="4572000"/>
          <a:ext cx="3733800" cy="609600"/>
        </p:xfrm>
        <a:graphic>
          <a:graphicData uri="http://schemas.openxmlformats.org/presentationml/2006/ole">
            <p:oleObj spid="_x0000_s70662" name="Equation" r:id="rId7" imgW="1650960" imgH="228600" progId="Equation.3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914400" y="5486400"/>
            <a:ext cx="678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Auxiliary equation is given by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838200" y="381000"/>
          <a:ext cx="7620000" cy="2286000"/>
        </p:xfrm>
        <a:graphic>
          <a:graphicData uri="http://schemas.openxmlformats.org/presentationml/2006/ole">
            <p:oleObj spid="_x0000_s71682" name="Equation" r:id="rId3" imgW="2031840" imgH="69840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8956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Solve the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pde</a:t>
            </a:r>
            <a:endParaRPr lang="en-US" sz="3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57600" y="2895600"/>
          <a:ext cx="2514600" cy="685800"/>
        </p:xfrm>
        <a:graphic>
          <a:graphicData uri="http://schemas.openxmlformats.org/presentationml/2006/ole">
            <p:oleObj spid="_x0000_s71683" name="Equation" r:id="rId4" imgW="99036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3962400"/>
            <a:ext cx="33387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A.E is given by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4038600" y="4267200"/>
          <a:ext cx="2133600" cy="609600"/>
        </p:xfrm>
        <a:graphic>
          <a:graphicData uri="http://schemas.openxmlformats.org/presentationml/2006/ole">
            <p:oleObj spid="_x0000_s71684" name="Equation" r:id="rId5" imgW="634680" imgH="203040" progId="Equation.3">
              <p:embed/>
            </p:oleObj>
          </a:graphicData>
        </a:graphic>
      </p:graphicFrame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3505200" y="5105400"/>
          <a:ext cx="1492250" cy="495300"/>
        </p:xfrm>
        <a:graphic>
          <a:graphicData uri="http://schemas.openxmlformats.org/presentationml/2006/ole">
            <p:oleObj spid="_x0000_s71685" name="Equation" r:id="rId6" imgW="444240" imgH="1648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76400" y="5791200"/>
          <a:ext cx="5276850" cy="762000"/>
        </p:xfrm>
        <a:graphic>
          <a:graphicData uri="http://schemas.openxmlformats.org/presentationml/2006/ole">
            <p:oleObj spid="_x0000_s71686" name="Equation" r:id="rId7" imgW="16761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Find the solution of 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pde</a:t>
            </a:r>
            <a:endParaRPr lang="en-US" sz="3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76400" y="1143000"/>
          <a:ext cx="5486400" cy="762000"/>
        </p:xfrm>
        <a:graphic>
          <a:graphicData uri="http://schemas.openxmlformats.org/presentationml/2006/ole">
            <p:oleObj spid="_x0000_s72706" name="Equation" r:id="rId3" imgW="1803240" imgH="2286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22860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2708" name="Equation" r:id="rId4" imgW="114120" imgH="215640" progId="Equation.3">
              <p:embed/>
            </p:oleObj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4038600" y="4275137"/>
          <a:ext cx="2976563" cy="677863"/>
        </p:xfrm>
        <a:graphic>
          <a:graphicData uri="http://schemas.openxmlformats.org/presentationml/2006/ole">
            <p:oleObj spid="_x0000_s72709" name="Equation" r:id="rId5" imgW="977760" imgH="203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28956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Complete solution =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Complementary Function  + Particular Integral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10800000" flipV="1">
            <a:off x="685800" y="4377712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A.E is given by</a:t>
            </a:r>
            <a:endParaRPr lang="en-US" sz="28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38200" y="5029200"/>
          <a:ext cx="2438400" cy="685800"/>
        </p:xfrm>
        <a:graphic>
          <a:graphicData uri="http://schemas.openxmlformats.org/presentationml/2006/ole">
            <p:oleObj spid="_x0000_s72710" name="Equation" r:id="rId6" imgW="558720" imgH="2030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286000" y="5715000"/>
          <a:ext cx="5181600" cy="762000"/>
        </p:xfrm>
        <a:graphic>
          <a:graphicData uri="http://schemas.openxmlformats.org/presentationml/2006/ole">
            <p:oleObj spid="_x0000_s72711" name="Equation" r:id="rId7" imgW="17269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28650" y="457200"/>
          <a:ext cx="6667500" cy="1295400"/>
        </p:xfrm>
        <a:graphic>
          <a:graphicData uri="http://schemas.openxmlformats.org/presentationml/2006/ole">
            <p:oleObj spid="_x0000_s73730" name="Equation" r:id="rId3" imgW="2031840" imgH="41904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2286000"/>
            <a:ext cx="3164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Complete solution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2209800" y="3276600"/>
          <a:ext cx="2247900" cy="628650"/>
        </p:xfrm>
        <a:graphic>
          <a:graphicData uri="http://schemas.openxmlformats.org/presentationml/2006/ole">
            <p:oleObj spid="_x0000_s73731" name="Equation" r:id="rId4" imgW="749160" imgH="177480" progId="Equation.3">
              <p:embed/>
            </p:oleObj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1981200" y="3962400"/>
          <a:ext cx="5829300" cy="1479550"/>
        </p:xfrm>
        <a:graphic>
          <a:graphicData uri="http://schemas.openxmlformats.org/presentationml/2006/ole">
            <p:oleObj spid="_x0000_s73732" name="Equation" r:id="rId5" imgW="19429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68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447800" y="0"/>
          <a:ext cx="685800" cy="990600"/>
        </p:xfrm>
        <a:graphic>
          <a:graphicData uri="http://schemas.openxmlformats.org/presentationml/2006/ole">
            <p:oleObj spid="_x0000_s18434" name="Equation" r:id="rId3" imgW="253800" imgH="41904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990600" y="1295400"/>
          <a:ext cx="6858000" cy="4343400"/>
        </p:xfrm>
        <a:graphic>
          <a:graphicData uri="http://schemas.openxmlformats.org/presentationml/2006/ole">
            <p:oleObj spid="_x0000_s18435" name="Equation" r:id="rId4" imgW="1434960" imgH="1320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1383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.Solve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905000" y="457200"/>
          <a:ext cx="5943600" cy="762000"/>
        </p:xfrm>
        <a:graphic>
          <a:graphicData uri="http://schemas.openxmlformats.org/presentationml/2006/ole">
            <p:oleObj spid="_x0000_s74754" name="Equation" r:id="rId3" imgW="2120760" imgH="2286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1" y="1752600"/>
            <a:ext cx="2057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2438400"/>
          <a:ext cx="7429500" cy="2209800"/>
        </p:xfrm>
        <a:graphic>
          <a:graphicData uri="http://schemas.openxmlformats.org/presentationml/2006/ole">
            <p:oleObj spid="_x0000_s74755" name="Equation" r:id="rId4" imgW="2476440" imgH="6984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5800" y="4953000"/>
          <a:ext cx="7391400" cy="1295400"/>
        </p:xfrm>
        <a:graphic>
          <a:graphicData uri="http://schemas.openxmlformats.org/presentationml/2006/ole">
            <p:oleObj spid="_x0000_s74756" name="Equation" r:id="rId5" imgW="302256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773113" y="304800"/>
          <a:ext cx="7445375" cy="1676400"/>
        </p:xfrm>
        <a:graphic>
          <a:graphicData uri="http://schemas.openxmlformats.org/presentationml/2006/ole">
            <p:oleObj spid="_x0000_s75778" name="Equation" r:id="rId3" imgW="2184120" imgH="444240" progId="Equation.3">
              <p:embed/>
            </p:oleObj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381000" y="2133600"/>
          <a:ext cx="8153400" cy="2781300"/>
        </p:xfrm>
        <a:graphic>
          <a:graphicData uri="http://schemas.openxmlformats.org/presentationml/2006/ole">
            <p:oleObj spid="_x0000_s75779" name="Equation" r:id="rId4" imgW="3035160" imgH="8888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5257800"/>
          <a:ext cx="4502150" cy="762000"/>
        </p:xfrm>
        <a:graphic>
          <a:graphicData uri="http://schemas.openxmlformats.org/presentationml/2006/ole">
            <p:oleObj spid="_x0000_s75780" name="Equation" r:id="rId5" imgW="12697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350838" y="381000"/>
          <a:ext cx="8367712" cy="1295400"/>
        </p:xfrm>
        <a:graphic>
          <a:graphicData uri="http://schemas.openxmlformats.org/presentationml/2006/ole">
            <p:oleObj spid="_x0000_s76802" name="Equation" r:id="rId3" imgW="3390840" imgH="41904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1905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.Solve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0200" y="1905000"/>
          <a:ext cx="5029200" cy="609600"/>
        </p:xfrm>
        <a:graphic>
          <a:graphicData uri="http://schemas.openxmlformats.org/presentationml/2006/ole">
            <p:oleObj spid="_x0000_s76803" name="Equation" r:id="rId4" imgW="166356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2667000"/>
            <a:ext cx="182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457200" y="3276600"/>
          <a:ext cx="8061325" cy="1143000"/>
        </p:xfrm>
        <a:graphic>
          <a:graphicData uri="http://schemas.openxmlformats.org/presentationml/2006/ole">
            <p:oleObj spid="_x0000_s76804" name="Equation" r:id="rId5" imgW="2666880" imgH="393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88988" y="4495800"/>
          <a:ext cx="4413250" cy="2057400"/>
        </p:xfrm>
        <a:graphic>
          <a:graphicData uri="http://schemas.openxmlformats.org/presentationml/2006/ole">
            <p:oleObj spid="_x0000_s76805" name="Equation" r:id="rId6" imgW="143496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914400" y="533400"/>
          <a:ext cx="6705600" cy="1143000"/>
        </p:xfrm>
        <a:graphic>
          <a:graphicData uri="http://schemas.openxmlformats.org/presentationml/2006/ole">
            <p:oleObj spid="_x0000_s77826" name="Equation" r:id="rId3" imgW="2920680" imgH="419040" progId="Equation.3">
              <p:embed/>
            </p:oleObj>
          </a:graphicData>
        </a:graphic>
      </p:graphicFrame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762000" y="1905000"/>
          <a:ext cx="7391400" cy="1143000"/>
        </p:xfrm>
        <a:graphic>
          <a:graphicData uri="http://schemas.openxmlformats.org/presentationml/2006/ole">
            <p:oleObj spid="_x0000_s77827" name="Equation" r:id="rId4" imgW="2895480" imgH="419040" progId="Equation.3">
              <p:embed/>
            </p:oleObj>
          </a:graphicData>
        </a:graphic>
      </p:graphicFrame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457200" y="3200400"/>
          <a:ext cx="8001000" cy="1066800"/>
        </p:xfrm>
        <a:graphic>
          <a:graphicData uri="http://schemas.openxmlformats.org/presentationml/2006/ole">
            <p:oleObj spid="_x0000_s77828" name="Equation" r:id="rId5" imgW="3225600" imgH="3934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5720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.Solve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4495800"/>
          <a:ext cx="4318000" cy="685800"/>
        </p:xfrm>
        <a:graphic>
          <a:graphicData uri="http://schemas.openxmlformats.org/presentationml/2006/ole">
            <p:oleObj spid="_x0000_s77829" name="Equation" r:id="rId6" imgW="167616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5257800"/>
            <a:ext cx="1665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362200" y="5257800"/>
          <a:ext cx="3733800" cy="1320800"/>
        </p:xfrm>
        <a:graphic>
          <a:graphicData uri="http://schemas.openxmlformats.org/presentationml/2006/ole">
            <p:oleObj spid="_x0000_s77830" name="Equation" r:id="rId7" imgW="12952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1600200" y="762000"/>
          <a:ext cx="5562600" cy="762000"/>
        </p:xfrm>
        <a:graphic>
          <a:graphicData uri="http://schemas.openxmlformats.org/presentationml/2006/ole">
            <p:oleObj spid="_x0000_s78850" name="Equation" r:id="rId3" imgW="1790640" imgH="21564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57200" y="1600200"/>
          <a:ext cx="8001000" cy="4724400"/>
        </p:xfrm>
        <a:graphic>
          <a:graphicData uri="http://schemas.openxmlformats.org/presentationml/2006/ole">
            <p:oleObj spid="_x0000_s78851" name="Equation" r:id="rId4" imgW="2793960" imgH="1536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533400" y="304800"/>
          <a:ext cx="8001000" cy="5867400"/>
        </p:xfrm>
        <a:graphic>
          <a:graphicData uri="http://schemas.openxmlformats.org/presentationml/2006/ole">
            <p:oleObj spid="_x0000_s79874" name="Equation" r:id="rId3" imgW="2298600" imgH="2514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81000"/>
            <a:ext cx="1779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.Solve 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85950" y="381000"/>
          <a:ext cx="5448300" cy="685800"/>
        </p:xfrm>
        <a:graphic>
          <a:graphicData uri="http://schemas.openxmlformats.org/presentationml/2006/ole">
            <p:oleObj spid="_x0000_s81921" name="Equation" r:id="rId3" imgW="185400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1" y="1447801"/>
            <a:ext cx="1676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438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A.E  is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19400" y="2286000"/>
          <a:ext cx="3200400" cy="685800"/>
        </p:xfrm>
        <a:graphic>
          <a:graphicData uri="http://schemas.openxmlformats.org/presentationml/2006/ole">
            <p:oleObj spid="_x0000_s81922" name="Equation" r:id="rId4" imgW="977760" imgH="203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28800" y="3048000"/>
          <a:ext cx="3276600" cy="762000"/>
        </p:xfrm>
        <a:graphic>
          <a:graphicData uri="http://schemas.openxmlformats.org/presentationml/2006/ole">
            <p:oleObj spid="_x0000_s81923" name="Equation" r:id="rId5" imgW="799920" imgH="2030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371600" y="3886200"/>
          <a:ext cx="5334000" cy="669925"/>
        </p:xfrm>
        <a:graphic>
          <a:graphicData uri="http://schemas.openxmlformats.org/presentationml/2006/ole">
            <p:oleObj spid="_x0000_s81924" name="Equation" r:id="rId6" imgW="1790640" imgH="2156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362200" y="4038600"/>
          <a:ext cx="2857500" cy="2235200"/>
        </p:xfrm>
        <a:graphic>
          <a:graphicData uri="http://schemas.openxmlformats.org/presentationml/2006/ole">
            <p:oleObj spid="_x0000_s81925" name="Equation" r:id="rId7" imgW="2857320" imgH="223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685800" y="381000"/>
          <a:ext cx="7620000" cy="5943600"/>
        </p:xfrm>
        <a:graphic>
          <a:graphicData uri="http://schemas.openxmlformats.org/presentationml/2006/ole">
            <p:oleObj spid="_x0000_s82946" name="Equation" r:id="rId3" imgW="2857320" imgH="246348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943600" y="2362200"/>
          <a:ext cx="2679700" cy="1295400"/>
        </p:xfrm>
        <a:graphic>
          <a:graphicData uri="http://schemas.openxmlformats.org/presentationml/2006/ole">
            <p:oleObj spid="_x0000_s82947" name="Equation" r:id="rId4" imgW="7491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685800" y="990600"/>
          <a:ext cx="7772400" cy="4572000"/>
        </p:xfrm>
        <a:graphic>
          <a:graphicData uri="http://schemas.openxmlformats.org/presentationml/2006/ole">
            <p:oleObj spid="_x0000_s83970" name="Equation" r:id="rId3" imgW="2679480" imgH="1409400" progId="Equation.3">
              <p:embed/>
            </p:oleObj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6510337" y="2209800"/>
          <a:ext cx="2633663" cy="1295400"/>
        </p:xfrm>
        <a:graphic>
          <a:graphicData uri="http://schemas.openxmlformats.org/presentationml/2006/ole">
            <p:oleObj spid="_x0000_s83971" name="Equation" r:id="rId4" imgW="7365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6312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Non Homogeneous Linear  PDES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2943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If  in the equation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29000" y="1447800"/>
          <a:ext cx="4413250" cy="533400"/>
        </p:xfrm>
        <a:graphic>
          <a:graphicData uri="http://schemas.openxmlformats.org/presentationml/2006/ole">
            <p:oleObj spid="_x0000_s84994" name="Equation" r:id="rId3" imgW="1866600" imgH="203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2098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polynomial expression                    is not homogeneous, then (1) is a non- homogeneous linear partial differential  equation             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4876800" y="2209800"/>
          <a:ext cx="1381125" cy="533400"/>
        </p:xfrm>
        <a:graphic>
          <a:graphicData uri="http://schemas.openxmlformats.org/presentationml/2006/ole">
            <p:oleObj spid="_x0000_s84995" name="Equation" r:id="rId4" imgW="58392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44196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Complete Solution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= Complementary Function + Particular Integral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562600"/>
            <a:ext cx="67206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To find C.F., factorize                              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into factors of the form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4114800" y="5638800"/>
          <a:ext cx="1381125" cy="457200"/>
        </p:xfrm>
        <a:graphic>
          <a:graphicData uri="http://schemas.openxmlformats.org/presentationml/2006/ole">
            <p:oleObj spid="_x0000_s84996" name="Equation" r:id="rId5" imgW="583920" imgH="203040" progId="Equation.3">
              <p:embed/>
            </p:oleObj>
          </a:graphicData>
        </a:graphic>
      </p:graphicFrame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4495800" y="6096000"/>
          <a:ext cx="2041525" cy="457200"/>
        </p:xfrm>
        <a:graphic>
          <a:graphicData uri="http://schemas.openxmlformats.org/presentationml/2006/ole">
            <p:oleObj spid="_x0000_s84997" name="Equation" r:id="rId6" imgW="863280" imgH="2030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143000" y="3733800"/>
          <a:ext cx="5867400" cy="685800"/>
        </p:xfrm>
        <a:graphic>
          <a:graphicData uri="http://schemas.openxmlformats.org/presentationml/2006/ole">
            <p:oleObj spid="_x0000_s84998" name="Equation" r:id="rId7" imgW="1942920" imgH="228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" y="3810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731963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3.Find Partial Differential Equation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by eliminating  two arbitrary functions from </a:t>
            </a:r>
          </a:p>
          <a:p>
            <a:r>
              <a:rPr lang="en-US" dirty="0" smtClean="0"/>
              <a:t>    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06613" y="1371600"/>
          <a:ext cx="4625975" cy="685800"/>
        </p:xfrm>
        <a:graphic>
          <a:graphicData uri="http://schemas.openxmlformats.org/presentationml/2006/ole">
            <p:oleObj spid="_x0000_s19458" name="Equation" r:id="rId3" imgW="111744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2438400"/>
            <a:ext cx="1923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SOLUTION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3581400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Differentiating  both sides with respect to x and 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05000" y="4191000"/>
          <a:ext cx="5299075" cy="2336800"/>
        </p:xfrm>
        <a:graphic>
          <a:graphicData uri="http://schemas.openxmlformats.org/presentationml/2006/ole">
            <p:oleObj spid="_x0000_s19459" name="Equation" r:id="rId4" imgW="1663560" imgH="83808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371600" y="2819400"/>
          <a:ext cx="6202362" cy="685800"/>
        </p:xfrm>
        <a:graphic>
          <a:graphicData uri="http://schemas.openxmlformats.org/presentationml/2006/ole">
            <p:oleObj spid="_x0000_s19460" name="Equation" r:id="rId5" imgW="14983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051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If the non homogeneous equation is of the form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33400" y="990600"/>
          <a:ext cx="7848600" cy="1524000"/>
        </p:xfrm>
        <a:graphic>
          <a:graphicData uri="http://schemas.openxmlformats.org/presentationml/2006/ole">
            <p:oleObj spid="_x0000_s86018" name="Equation" r:id="rId3" imgW="2552400" imgH="4698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3124200"/>
            <a:ext cx="148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.Solve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28800" y="3048000"/>
          <a:ext cx="4343400" cy="685800"/>
        </p:xfrm>
        <a:graphic>
          <a:graphicData uri="http://schemas.openxmlformats.org/presentationml/2006/ole">
            <p:oleObj spid="_x0000_s86019" name="Equation" r:id="rId4" imgW="1346040" imgH="2286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191000"/>
            <a:ext cx="1560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1066800" y="4800600"/>
          <a:ext cx="7161213" cy="685800"/>
        </p:xfrm>
        <a:graphic>
          <a:graphicData uri="http://schemas.openxmlformats.org/presentationml/2006/ole">
            <p:oleObj spid="_x0000_s86020" name="Equation" r:id="rId5" imgW="253980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24000" y="5791200"/>
          <a:ext cx="4953000" cy="609600"/>
        </p:xfrm>
        <a:graphic>
          <a:graphicData uri="http://schemas.openxmlformats.org/presentationml/2006/ole">
            <p:oleObj spid="_x0000_s86021" name="Equation" r:id="rId6" imgW="16128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81000" y="457200"/>
          <a:ext cx="8328025" cy="4800600"/>
        </p:xfrm>
        <a:graphic>
          <a:graphicData uri="http://schemas.openxmlformats.org/presentationml/2006/ole">
            <p:oleObj spid="_x0000_s87042" name="Equation" r:id="rId3" imgW="2857320" imgH="149832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6848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Again  d . w .r. to  x and yin equation (2)and(3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76400" y="1752600"/>
          <a:ext cx="6321425" cy="2627313"/>
        </p:xfrm>
        <a:graphic>
          <a:graphicData uri="http://schemas.openxmlformats.org/presentationml/2006/ole">
            <p:oleObj spid="_x0000_s20482" name="Equation" r:id="rId3" imgW="1587240" imgH="9014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742950" y="990600"/>
          <a:ext cx="7580313" cy="4343400"/>
        </p:xfrm>
        <a:graphic>
          <a:graphicData uri="http://schemas.openxmlformats.org/presentationml/2006/ole">
            <p:oleObj spid="_x0000_s21506" name="Equation" r:id="rId3" imgW="2057400" imgH="13716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1626</TotalTime>
  <Words>1155</Words>
  <Application>Microsoft Office PowerPoint</Application>
  <PresentationFormat>On-screen Show (4:3)</PresentationFormat>
  <Paragraphs>285</Paragraphs>
  <Slides>71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3" baseType="lpstr">
      <vt:lpstr>Opulent</vt:lpstr>
      <vt:lpstr>Equation</vt:lpstr>
      <vt:lpstr>PARTIAL DIFFERENTIAL EQUATIONS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</vt:vector>
  </TitlesOfParts>
  <Company>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PARTIAL DIFERENTIAL EQUATIONS</dc:title>
  <dc:creator>subhashini</dc:creator>
  <cp:lastModifiedBy>ADMIN</cp:lastModifiedBy>
  <cp:revision>224</cp:revision>
  <dcterms:created xsi:type="dcterms:W3CDTF">2009-07-17T20:42:06Z</dcterms:created>
  <dcterms:modified xsi:type="dcterms:W3CDTF">2020-10-20T11:01:50Z</dcterms:modified>
</cp:coreProperties>
</file>