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48B947-82D1-4A73-8183-A15BBDEFB222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3AF5A12-9987-4B4C-925E-C64F48CDB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52600"/>
            <a:ext cx="7696200" cy="1676400"/>
          </a:xfrm>
        </p:spPr>
        <p:txBody>
          <a:bodyPr/>
          <a:lstStyle/>
          <a:p>
            <a:r>
              <a:rPr lang="en-US" dirty="0" smtClean="0"/>
              <a:t>   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914400"/>
            <a:ext cx="7543800" cy="1219200"/>
          </a:xfrm>
        </p:spPr>
        <p:txBody>
          <a:bodyPr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Subject Name – environmental studies </a:t>
            </a:r>
            <a:br>
              <a:rPr lang="en-US" dirty="0" smtClean="0"/>
            </a:br>
            <a:endParaRPr lang="en-US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cs typeface="Andalus" pitchFamily="18" charset="-78"/>
              </a:rPr>
              <a:t>Semester : V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>
                <a:cs typeface="Andalus" pitchFamily="18" charset="-78"/>
              </a:rPr>
              <a:t>Pogramme</a:t>
            </a:r>
            <a:r>
              <a:rPr lang="en-US" dirty="0" smtClean="0">
                <a:cs typeface="Andalus" pitchFamily="18" charset="-78"/>
              </a:rPr>
              <a:t> : III B. Sc. Microbiology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33350"/>
            <a:ext cx="7772400" cy="1101725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9144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+mj-lt"/>
                <a:ea typeface="+mj-ea"/>
                <a:cs typeface="+mj-cs"/>
              </a:rPr>
              <a:t>		AIR POLLUTION</a:t>
            </a:r>
            <a:endParaRPr kumimoji="0" lang="en-US" sz="4000" b="1" i="0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38200" y="3790950"/>
            <a:ext cx="77724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A.Shobiya Banu</a:t>
            </a:r>
            <a:endParaRPr lang="en-US" sz="1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Assistant Professor</a:t>
            </a:r>
          </a:p>
          <a:p>
            <a:pPr algn="ctr">
              <a:defRPr/>
            </a:pPr>
            <a:r>
              <a:rPr lang="en-U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Department of Microbiology</a:t>
            </a:r>
          </a:p>
          <a:p>
            <a:pPr algn="ctr">
              <a:defRPr/>
            </a:pPr>
            <a:r>
              <a:rPr lang="en-US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HKRH College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762000"/>
            <a:ext cx="8077200" cy="173355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latin typeface="+mj-lt"/>
                <a:ea typeface="+mj-ea"/>
                <a:cs typeface="+mj-cs"/>
              </a:rPr>
              <a:t/>
            </a:r>
            <a:br>
              <a:rPr lang="en-US" sz="2000" dirty="0">
                <a:latin typeface="+mj-lt"/>
                <a:ea typeface="+mj-ea"/>
                <a:cs typeface="+mj-cs"/>
              </a:rPr>
            </a:br>
            <a:endParaRPr lang="en-US" sz="20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4" descr="Profile – Hajee Karutha Rowther Howdia College, Uthamapalay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647950"/>
            <a:ext cx="101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YPC\Pictures\17-17-01-air-pollution-finalppt-11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YPC\Pictures\17-17-07-air-pollution-finalppt-12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>
              <a:buNone/>
            </a:pPr>
            <a:r>
              <a:rPr lang="en-US" dirty="0" smtClean="0"/>
              <a:t>             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THANKING YOU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PC\Pictures\17-16-11-air-pollution-finalppt-3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2390" y="0"/>
            <a:ext cx="956281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YPC\Pictures\17-16-20-air-pollution-finalppt-4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YPC\Pictures\17-16-26-air-pollution-finalppt-5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YPC\Pictures\17-16-32-air-pollution-finalppt-6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YPC\Pictures\17-16-38-air-pollution-finalppt-7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7150"/>
            <a:ext cx="9220200" cy="6915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YPC\Pictures\17-16-44-air-pollution-finalppt-8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YPC\Pictures\17-16-50-air-pollution-finalppt-9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YPC\Pictures\17-16-56-air-pollution-finalppt-10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30</TotalTime>
  <Words>18</Words>
  <Application>Microsoft Office PowerPoint</Application>
  <PresentationFormat>On-screen Show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POLLUTION</dc:title>
  <dc:creator>MYPC</dc:creator>
  <cp:lastModifiedBy>MYPC</cp:lastModifiedBy>
  <cp:revision>6</cp:revision>
  <dcterms:created xsi:type="dcterms:W3CDTF">2019-01-10T15:13:30Z</dcterms:created>
  <dcterms:modified xsi:type="dcterms:W3CDTF">2020-10-21T06:40:02Z</dcterms:modified>
</cp:coreProperties>
</file>