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FA25-C59B-4D1B-A413-43056E74FF2E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AE1C-ED66-4D5C-8AEB-78B8E9C17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1"/>
            <a:ext cx="7391400" cy="1066799"/>
          </a:xfrm>
        </p:spPr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7696200" cy="5257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Name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Biology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Semester 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Pogramme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Sc. Microbiology</a:t>
            </a: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Shobiya Banu</a:t>
            </a:r>
          </a:p>
          <a:p>
            <a:pPr marL="342900" indent="-342900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Assistance professor</a:t>
            </a:r>
          </a:p>
          <a:p>
            <a:pPr marL="342900" indent="-342900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H.K.R.H College</a:t>
            </a:r>
          </a:p>
          <a:p>
            <a:pPr marL="342900" indent="-342900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Uthamapalayam.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PC\Desktop\New folder (4)\digestive-system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762000"/>
            <a:ext cx="740905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YPC\Desktop\New folder (4)\digestive-system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YPC\Desktop\New folder (4)\digestive-system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609600"/>
            <a:ext cx="761204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YPC\Desktop\New folder (4)\digestive-system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73857"/>
            <a:ext cx="7315200" cy="549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YPC\Desktop\New folder (4)\digestive-system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889" y="990600"/>
            <a:ext cx="710457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YPC\Desktop\New folder (4)\digestive-system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YPC\Desktop\New folder (4)\digestive-system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7813168" cy="586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YPC\Desktop\New folder (4)\digestive-system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609600"/>
            <a:ext cx="761204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YPC\Desktop\New folder (4)\digestive-system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685800"/>
            <a:ext cx="751055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YPC\Desktop\New folder (4)\digestive-system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685800"/>
            <a:ext cx="751055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PC\Desktop\New folder (4)\digestive-system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579776"/>
            <a:ext cx="6553201" cy="569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YPC\Desktop\New folder (4)\digestive-system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02" y="838200"/>
            <a:ext cx="7043257" cy="528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YPC\Desktop\New folder (4)\digestive-system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346568" cy="626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YPC\Desktop\New folder (4)\digestive-system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533400"/>
            <a:ext cx="7864074" cy="590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YPC\Desktop\New folder (4)\digestive-system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02" y="838200"/>
            <a:ext cx="7458098" cy="559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YPC\Desktop\New folder (4)\digestive-system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381000"/>
            <a:ext cx="8676662" cy="651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YPC\Desktop\New folder (4)\digestive-system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066038" cy="680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YPC\Desktop\New folder (4)\digestive-system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651368" cy="649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PC\Desktop\New folder (4)\digestive-system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381000"/>
            <a:ext cx="7990862" cy="599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\Desktop\New folder (4)\digestive-system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1070"/>
            <a:ext cx="7806683" cy="586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PC\Desktop\New folder (4)\digestive-system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7889368" cy="592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PC\Desktop\New folder (4)\digestive-system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270368" cy="620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PC\Desktop\New folder (4)\digestive-system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889" y="990600"/>
            <a:ext cx="6840270" cy="51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PC\Desktop\New folder (4)\digestive-system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383" y="762000"/>
            <a:ext cx="740905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PC\Desktop\New folder (4)\digestive-system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889" y="990600"/>
            <a:ext cx="6840270" cy="51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DIGESTIVE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MYPC</cp:lastModifiedBy>
  <cp:revision>4</cp:revision>
  <dcterms:created xsi:type="dcterms:W3CDTF">2020-08-12T14:15:12Z</dcterms:created>
  <dcterms:modified xsi:type="dcterms:W3CDTF">2020-10-21T06:48:49Z</dcterms:modified>
</cp:coreProperties>
</file>