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F650-5005-49F3-A142-6369EF1A4A8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2D4A-E79E-4561-AC70-1336669D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1"/>
            <a:ext cx="7620000" cy="1219199"/>
          </a:xfrm>
        </p:spPr>
        <p:txBody>
          <a:bodyPr/>
          <a:lstStyle/>
          <a:p>
            <a:r>
              <a:rPr lang="en-US" dirty="0" smtClean="0"/>
              <a:t>EXCRETIVE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686800" cy="4876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Name – General Biology</a:t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 : III </a:t>
            </a:r>
          </a:p>
          <a:p>
            <a:pPr>
              <a:defRPr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II B. Sc. Microbiology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Shobiya Banu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Assistance professor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H.K.R.H College</a:t>
            </a:r>
          </a:p>
          <a:p>
            <a:pPr marL="342900" indent="-342900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Uthamapalayam.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/>
              <a:t>Excretion may be defined as the separation and elimination of nitrogenous metabolic waste from the body.</a:t>
            </a:r>
          </a:p>
          <a:p>
            <a:r>
              <a:rPr lang="en-US" dirty="0"/>
              <a:t>   The wastes eliminated are called excretory products.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/>
              <a:t>They have three types</a:t>
            </a:r>
          </a:p>
          <a:p>
            <a:pPr>
              <a:buNone/>
            </a:pPr>
            <a:r>
              <a:rPr lang="en-US" dirty="0"/>
              <a:t>    		1. Kidney of man</a:t>
            </a:r>
          </a:p>
          <a:p>
            <a:pPr>
              <a:buNone/>
            </a:pPr>
            <a:r>
              <a:rPr lang="en-US" dirty="0"/>
              <a:t>  		</a:t>
            </a:r>
            <a:r>
              <a:rPr lang="en-US" dirty="0" smtClean="0"/>
              <a:t>	2</a:t>
            </a:r>
            <a:r>
              <a:rPr lang="en-US" dirty="0"/>
              <a:t>. Nephron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	3</a:t>
            </a:r>
            <a:r>
              <a:rPr lang="en-US" dirty="0"/>
              <a:t>. Formation of  urine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Kidney of man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Man has two kidney, they are located at the abdomen one on either side of the verteble column.	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Two </a:t>
            </a:r>
            <a:r>
              <a:rPr lang="en-US" dirty="0"/>
              <a:t>kidneys not located at same level,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Right </a:t>
            </a:r>
            <a:r>
              <a:rPr lang="en-US" dirty="0"/>
              <a:t>kidney is slightly lower than the left one,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	It is bean shaped structure,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	Kidney is the peripheral portion appears dark reddish brown and central portion appears light red.</a:t>
            </a:r>
          </a:p>
          <a:p>
            <a:r>
              <a:rPr lang="en-US" dirty="0"/>
              <a:t>Each kidney contains 10 to 15 pyramids,</a:t>
            </a:r>
          </a:p>
          <a:p>
            <a:r>
              <a:rPr lang="en-US" dirty="0"/>
              <a:t>Each pyramid has thousands of tubules called uriniferous tubules.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Nephron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Nephron consists of a twisted tubules closed at one end, open at the other end.</a:t>
            </a:r>
          </a:p>
          <a:p>
            <a:r>
              <a:rPr lang="en-US" dirty="0"/>
              <a:t>Each kidney of man is formed of about one million Nephron.</a:t>
            </a:r>
          </a:p>
          <a:p>
            <a:r>
              <a:rPr lang="en-US" dirty="0"/>
              <a:t>Each Nephron is a coiled tube length of 3cm, total length of </a:t>
            </a:r>
            <a:r>
              <a:rPr lang="en-US" dirty="0" err="1"/>
              <a:t>nephroi</a:t>
            </a:r>
            <a:r>
              <a:rPr lang="en-US" dirty="0"/>
              <a:t> about 65cm.</a:t>
            </a:r>
          </a:p>
          <a:p>
            <a:r>
              <a:rPr lang="en-US" dirty="0"/>
              <a:t>One end of the Nephron is formed of Bowman’s capsule. </a:t>
            </a:r>
          </a:p>
          <a:p>
            <a:r>
              <a:rPr lang="en-US" dirty="0"/>
              <a:t>   </a:t>
            </a:r>
            <a:r>
              <a:rPr lang="en-US" dirty="0" err="1"/>
              <a:t>Henle’s</a:t>
            </a:r>
            <a:r>
              <a:rPr lang="en-US" dirty="0"/>
              <a:t> loop has three regions</a:t>
            </a:r>
          </a:p>
          <a:p>
            <a:pPr lvl="1"/>
            <a:r>
              <a:rPr lang="en-US" dirty="0"/>
              <a:t>Descending limb</a:t>
            </a:r>
          </a:p>
          <a:p>
            <a:pPr lvl="1"/>
            <a:r>
              <a:rPr lang="en-US" dirty="0"/>
              <a:t>Thin segment</a:t>
            </a:r>
          </a:p>
          <a:p>
            <a:pPr lvl="1"/>
            <a:r>
              <a:rPr lang="en-US" dirty="0"/>
              <a:t>Ascending limb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Formation of urine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Urine is the excretory fluids by the kidney</a:t>
            </a:r>
          </a:p>
          <a:p>
            <a:r>
              <a:rPr lang="en-US" dirty="0"/>
              <a:t>Involves three steps</a:t>
            </a:r>
          </a:p>
          <a:p>
            <a:pPr lvl="1"/>
            <a:r>
              <a:rPr lang="en-US" dirty="0"/>
              <a:t>Ultrafiltration</a:t>
            </a:r>
          </a:p>
          <a:p>
            <a:pPr lvl="1"/>
            <a:r>
              <a:rPr lang="en-US" dirty="0"/>
              <a:t>Reabsorption </a:t>
            </a:r>
          </a:p>
          <a:p>
            <a:pPr lvl="1"/>
            <a:r>
              <a:rPr lang="en-US" dirty="0"/>
              <a:t>Secretion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Ultrafiltration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staining of blood by the molpighian corpuscles, blood and capillary space of the bowman’s capsule.</a:t>
            </a:r>
          </a:p>
          <a:p>
            <a:r>
              <a:rPr lang="en-US" dirty="0"/>
              <a:t>Bowman capsules </a:t>
            </a:r>
            <a:r>
              <a:rPr lang="en-US" b="1" dirty="0"/>
              <a:t>+</a:t>
            </a:r>
            <a:r>
              <a:rPr lang="en-US" dirty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Malpighian corpuscle</a:t>
            </a:r>
          </a:p>
          <a:p>
            <a:r>
              <a:rPr lang="en-US" dirty="0"/>
              <a:t>Blood in 24 hours 180 liters of glomerular filtrate is formed.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8400" y="3429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Reabsorption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day about 180 liters glomerular filtrate are formed. Normal man excretes only 1 to 2.5 </a:t>
            </a:r>
            <a:r>
              <a:rPr lang="en-US" dirty="0" err="1"/>
              <a:t>litres</a:t>
            </a:r>
            <a:r>
              <a:rPr lang="en-US" dirty="0"/>
              <a:t> of </a:t>
            </a:r>
            <a:r>
              <a:rPr lang="en-US" dirty="0" err="1"/>
              <a:t>urine.blood</a:t>
            </a:r>
            <a:r>
              <a:rPr lang="en-US" dirty="0"/>
              <a:t> by the capillary network enveloping the uriniferous tubules.</a:t>
            </a:r>
          </a:p>
          <a:p>
            <a:r>
              <a:rPr lang="en-US" dirty="0"/>
              <a:t>180 liters of glomerular filtrate about178 or 179 liter are reabsorption.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Secretion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Secretion is the release of unwanted materials from the blood into the nephron.</a:t>
            </a:r>
          </a:p>
          <a:p>
            <a:r>
              <a:rPr lang="en-US" dirty="0"/>
              <a:t>Urine secretes the urinary tubules,</a:t>
            </a:r>
          </a:p>
          <a:p>
            <a:r>
              <a:rPr lang="en-US" dirty="0"/>
              <a:t>K+ &amp;H+ irons secreted by convoluted tubules,</a:t>
            </a:r>
          </a:p>
          <a:p>
            <a:r>
              <a:rPr lang="en-US" dirty="0"/>
              <a:t>Creatinine and phosphate are other substance secreted.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EXCRETIVE SYSTEM</vt:lpstr>
      <vt:lpstr>Slide 2</vt:lpstr>
      <vt:lpstr>Kidney of man </vt:lpstr>
      <vt:lpstr>Nephron </vt:lpstr>
      <vt:lpstr>Formation of urine </vt:lpstr>
      <vt:lpstr>Ultrafiltration </vt:lpstr>
      <vt:lpstr>Reabsorption </vt:lpstr>
      <vt:lpstr>Secretion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Windows User</cp:lastModifiedBy>
  <cp:revision>3</cp:revision>
  <dcterms:created xsi:type="dcterms:W3CDTF">2020-10-21T07:36:00Z</dcterms:created>
  <dcterms:modified xsi:type="dcterms:W3CDTF">2020-10-21T08:30:57Z</dcterms:modified>
</cp:coreProperties>
</file>