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AF5D-5DDD-4092-9EE8-E506A2E3DE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AFFB-12F6-4426-855B-7D0780542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1"/>
            <a:ext cx="7315200" cy="1219199"/>
          </a:xfrm>
        </p:spPr>
        <p:txBody>
          <a:bodyPr/>
          <a:lstStyle/>
          <a:p>
            <a:r>
              <a:rPr lang="en-US" dirty="0" smtClean="0"/>
              <a:t>MENDALIAN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Name – Genetic &amp; Subject Name – Genetic &amp; Biostatistics 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: V </a:t>
            </a:r>
          </a:p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Pogramme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III B. Sc. Microbiology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Shobiya Banu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 professor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H.K.R.H College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Uthamapalayam.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0"/>
            <a:ext cx="838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YPC\Desktop\New folder (4)\IMG-20200818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YPC\Desktop\New folder (4)\IMG-20200818-WA0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22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PC\Desktop\New folder (4)\IMG-20200818-WA00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408"/>
            <a:ext cx="9144000" cy="6842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YPC\Desktop\New folder (4)\IMG-20200818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MENDALIAN GENETICS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MENDALIAN GENETICS</dc:title>
  <dc:creator>MYPC</dc:creator>
  <cp:lastModifiedBy>MYPC</cp:lastModifiedBy>
  <cp:revision>1</cp:revision>
  <dcterms:created xsi:type="dcterms:W3CDTF">2020-10-21T07:23:40Z</dcterms:created>
  <dcterms:modified xsi:type="dcterms:W3CDTF">2020-10-21T07:30:53Z</dcterms:modified>
</cp:coreProperties>
</file>