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295CB-35C8-4D3D-B760-A3BEE41CF628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CD385-9521-434C-9728-334484C8DD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CD385-9521-434C-9728-334484C8DD0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E488-BE1C-4809-AF6A-9D08C0A006B3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5135-0C99-4826-8010-CA48E1B728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E488-BE1C-4809-AF6A-9D08C0A006B3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5135-0C99-4826-8010-CA48E1B72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E488-BE1C-4809-AF6A-9D08C0A006B3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5135-0C99-4826-8010-CA48E1B72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E488-BE1C-4809-AF6A-9D08C0A006B3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5135-0C99-4826-8010-CA48E1B72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E488-BE1C-4809-AF6A-9D08C0A006B3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5135-0C99-4826-8010-CA48E1B72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E488-BE1C-4809-AF6A-9D08C0A006B3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5135-0C99-4826-8010-CA48E1B72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E488-BE1C-4809-AF6A-9D08C0A006B3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5135-0C99-4826-8010-CA48E1B72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E488-BE1C-4809-AF6A-9D08C0A006B3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5135-0C99-4826-8010-CA48E1B72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E488-BE1C-4809-AF6A-9D08C0A006B3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5135-0C99-4826-8010-CA48E1B72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E488-BE1C-4809-AF6A-9D08C0A006B3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5135-0C99-4826-8010-CA48E1B728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F27E488-BE1C-4809-AF6A-9D08C0A006B3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CCA5135-0C99-4826-8010-CA48E1B72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F27E488-BE1C-4809-AF6A-9D08C0A006B3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CCA5135-0C99-4826-8010-CA48E1B72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8077200" cy="2209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NOISE </a:t>
            </a:r>
            <a:r>
              <a:rPr lang="en-US" dirty="0" smtClean="0"/>
              <a:t>POLLUTION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Subject Name – </a:t>
            </a:r>
            <a:r>
              <a:rPr lang="en-US" sz="1800" dirty="0" smtClean="0"/>
              <a:t>environmental studies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cs typeface="Andalus" pitchFamily="18" charset="-78"/>
              </a:rPr>
              <a:t>Semester : V </a:t>
            </a:r>
            <a:br>
              <a:rPr lang="en-US" sz="1800" dirty="0" smtClean="0">
                <a:cs typeface="Andalus" pitchFamily="18" charset="-78"/>
              </a:rPr>
            </a:br>
            <a:r>
              <a:rPr lang="en-US" sz="1800" dirty="0" err="1" smtClean="0">
                <a:cs typeface="Andalus" pitchFamily="18" charset="-78"/>
              </a:rPr>
              <a:t>Pogramme</a:t>
            </a:r>
            <a:r>
              <a:rPr lang="en-US" sz="1800" dirty="0" smtClean="0">
                <a:cs typeface="Andalus" pitchFamily="18" charset="-78"/>
              </a:rPr>
              <a:t> : III B. Sc. Microbiology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	</a:t>
            </a:r>
            <a:r>
              <a:rPr lang="en-US" sz="1800" dirty="0" smtClean="0"/>
              <a:t>	A.Shobiya Banu</a:t>
            </a:r>
            <a:br>
              <a:rPr lang="en-US" sz="1800" dirty="0" smtClean="0"/>
            </a:br>
            <a:r>
              <a:rPr lang="en-US" sz="1800" dirty="0" smtClean="0"/>
              <a:t>                                           Assistance professor</a:t>
            </a:r>
            <a:br>
              <a:rPr lang="en-US" sz="1800" dirty="0" smtClean="0"/>
            </a:br>
            <a:r>
              <a:rPr lang="en-US" sz="1800" dirty="0" smtClean="0"/>
              <a:t>		</a:t>
            </a:r>
            <a:r>
              <a:rPr lang="en-US" sz="1800" dirty="0" err="1" smtClean="0"/>
              <a:t>h.k.r.h</a:t>
            </a:r>
            <a:r>
              <a:rPr lang="en-US" sz="1800" dirty="0" smtClean="0"/>
              <a:t> college</a:t>
            </a:r>
            <a:br>
              <a:rPr lang="en-US" sz="1800" dirty="0" smtClean="0"/>
            </a:br>
            <a:r>
              <a:rPr lang="en-US" sz="1800" dirty="0" smtClean="0"/>
              <a:t>		uthamapalayam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YPC\Pictures\noise-pollutionsourcescauses-and-effects-1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YPC\Pictures\noise-pollutionsourcescauses-and-effects-1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YPC\Pictures\noise-pollutionsourcescauses-and-effects-1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YPC\Pictures\noise-pollutionsourcescauses-and-effects-1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YPC\Pictures\noise-pollutionsourcescauses-and-effects-1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YPC\Pictures\noise-pollutionsourcescauses-and-effects-1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YPC\Pictures\noise-pollutionsourcescauses-and-effects-1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YPC\Pictures\noise-pollutionsourcescauses-and-effects-2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YPC\Pictures\noise-pollutionsourcescauses-and-effects-2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YPC\Pictures\noise-pollutionsourcescauses-and-effects-2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YPC\Pictures\noise-pollutionsourcescauses-and-effects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32" y="0"/>
            <a:ext cx="9031732" cy="6780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MYPC\Pictures\noise-pollutionsourcescauses-and-effects-2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YPC\Pictures\noise-pollutionsourcescauses-and-effects-2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YPC\Pictures\noise-pollutionsourcescauses-and-effects-2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MYPC\Pictures\noise-pollutionsourcescauses-and-effects-2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MYPC\Pictures\noise-pollutionsourcescauses-and-effects-2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MYPC\Pictures\noise-pollutionsourcescauses-and-effects-2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MYPC\Pictures\noise-pollutionsourcescauses-and-effects-2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MYPC\Pictures\noise-pollutionsourcescauses-and-effects-3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MYPC\Pictures\noise-pollutionsourcescauses-and-effects-3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MYPC\Pictures\noise-pollutionsourcescauses-and-effects-3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PC\Pictures\noise-pollutionsourcescauses-and-effects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3584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MYPC\Pictures\noise-pollutionsourcescauses-and-effects-3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MYPC\Pictures\noise-pollutionsourcescauses-and-effects-3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MYPC\Pictures\noise-pollutionsourcescauses-and-effects-3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MYPC\Pictures\noise-pollutionsourcescauses-and-effects-36-63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-7166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MYPC\Pictures\noise-pollutionsourcescauses-and-effects-3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165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MYPC\Pictures\noise-pollutionsourcescauses-and-effects-3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435"/>
            <a:ext cx="9108568" cy="6838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YPC\Pictures\noise-pollutionsourcescauses-and-effects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YPC\Pictures\noise-pollutionsourcescauses-and-effects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YPC\Pictures\noise-pollutionsourcescauses-and-effects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3584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YPC\Pictures\noise-pollutionsourcescauses-and-effects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3584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YPC\Pictures\noise-pollutionsourcescauses-and-effects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YPC\Pictures\noise-pollutionsourcescauses-and-effects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100</TotalTime>
  <Words>3</Words>
  <Application>Microsoft Office PowerPoint</Application>
  <PresentationFormat>On-screen Show (4:3)</PresentationFormat>
  <Paragraphs>2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Module</vt:lpstr>
      <vt:lpstr>NOISE POLLUTION  Subject Name – environmental studies   Semester : V  Pogramme : III B. Sc. Microbiology            A.Shobiya Banu                                            Assistance professor   h.k.r.h college   uthamapalayam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NOISE POLLUTION</dc:title>
  <dc:creator>MYPC</dc:creator>
  <cp:lastModifiedBy>MYPC</cp:lastModifiedBy>
  <cp:revision>11</cp:revision>
  <dcterms:created xsi:type="dcterms:W3CDTF">2019-01-21T13:24:23Z</dcterms:created>
  <dcterms:modified xsi:type="dcterms:W3CDTF">2020-10-21T06:39:50Z</dcterms:modified>
</cp:coreProperties>
</file>