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3A372-53D8-4043-B770-F6C3B2517E85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47EC54A-F232-4458-8CFC-806029C74A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3A372-53D8-4043-B770-F6C3B2517E85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C54A-F232-4458-8CFC-806029C74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3A372-53D8-4043-B770-F6C3B2517E85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C54A-F232-4458-8CFC-806029C74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3A372-53D8-4043-B770-F6C3B2517E85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C54A-F232-4458-8CFC-806029C74A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3A372-53D8-4043-B770-F6C3B2517E85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47EC54A-F232-4458-8CFC-806029C74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3A372-53D8-4043-B770-F6C3B2517E85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C54A-F232-4458-8CFC-806029C74A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3A372-53D8-4043-B770-F6C3B2517E85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C54A-F232-4458-8CFC-806029C74A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3A372-53D8-4043-B770-F6C3B2517E85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C54A-F232-4458-8CFC-806029C74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3A372-53D8-4043-B770-F6C3B2517E85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C54A-F232-4458-8CFC-806029C74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3A372-53D8-4043-B770-F6C3B2517E85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C54A-F232-4458-8CFC-806029C74A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3A372-53D8-4043-B770-F6C3B2517E85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47EC54A-F232-4458-8CFC-806029C74A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533A372-53D8-4043-B770-F6C3B2517E85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47EC54A-F232-4458-8CFC-806029C74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Subject Name – 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Environmental studies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Semester : V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Pogramme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B. Sc. Microbiology</a:t>
            </a:r>
          </a:p>
          <a:p>
            <a:pPr>
              <a:defRPr/>
            </a:pPr>
            <a:endParaRPr lang="en-US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 Shobiya 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Banu</a:t>
            </a:r>
          </a:p>
          <a:p>
            <a:pPr marL="342900" indent="-342900"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Assistance professor</a:t>
            </a:r>
          </a:p>
          <a:p>
            <a:pPr marL="342900" indent="-342900"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H.K.R.H College</a:t>
            </a:r>
          </a:p>
          <a:p>
            <a:pPr marL="342900" indent="-342900"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Uthamapalayam.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WATER POLLUTION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MYPC\Pictures\water-pollution-ppt-18-63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MYPC\Pictures\water-pollution-ppt-19-63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YPC\Pictures\water-pollution-ppt-3-63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YPC\Pictures\water-pollution-ppt-4-63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YPC\Pictures\water-pollution-ppt-6-63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MYPC\Pictures\water-pollution-ppt-7-63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MYPC\Pictures\water-pollution-ppt-8-63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MYPC\Pictures\water-pollution-ppt-10-63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MYPC\Pictures\water-pollution-ppt-12-63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MYPC\Pictures\water-pollution-ppt-16-63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</TotalTime>
  <Words>7</Words>
  <Application>Microsoft Office PowerPoint</Application>
  <PresentationFormat>On-screen Show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WATER POLLUTION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POLLUTION</dc:title>
  <dc:creator>MYPC</dc:creator>
  <cp:lastModifiedBy>MYPC</cp:lastModifiedBy>
  <cp:revision>4</cp:revision>
  <dcterms:created xsi:type="dcterms:W3CDTF">2019-01-21T15:00:51Z</dcterms:created>
  <dcterms:modified xsi:type="dcterms:W3CDTF">2020-10-21T07:20:58Z</dcterms:modified>
</cp:coreProperties>
</file>